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  <p:sldMasterId id="2147483752" r:id="rId2"/>
  </p:sldMasterIdLst>
  <p:notesMasterIdLst>
    <p:notesMasterId r:id="rId17"/>
  </p:notesMasterIdLst>
  <p:sldIdLst>
    <p:sldId id="256" r:id="rId3"/>
    <p:sldId id="257" r:id="rId4"/>
    <p:sldId id="269" r:id="rId5"/>
    <p:sldId id="268" r:id="rId6"/>
    <p:sldId id="258" r:id="rId7"/>
    <p:sldId id="259" r:id="rId8"/>
    <p:sldId id="261" r:id="rId9"/>
    <p:sldId id="260" r:id="rId10"/>
    <p:sldId id="262" r:id="rId11"/>
    <p:sldId id="263" r:id="rId12"/>
    <p:sldId id="264" r:id="rId13"/>
    <p:sldId id="266" r:id="rId14"/>
    <p:sldId id="265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2BADE3"/>
    <a:srgbClr val="949494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6" autoAdjust="0"/>
    <p:restoredTop sz="94542" autoAdjust="0"/>
  </p:normalViewPr>
  <p:slideViewPr>
    <p:cSldViewPr snapToGrid="0">
      <p:cViewPr varScale="1">
        <p:scale>
          <a:sx n="73" d="100"/>
          <a:sy n="73" d="100"/>
        </p:scale>
        <p:origin x="400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C03CB-D667-407A-B11F-592AE09CE964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97A310-4F1C-48E3-A85B-D7D0DDEE3D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4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Page (Splash Screen?)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7A310-4F1C-48E3-A85B-D7D0DDEE3D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17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Login Screen. Station number top right. Administration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7A310-4F1C-48E3-A85B-D7D0DDEE3D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53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Login Screen. Station number top right. Administration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7A310-4F1C-48E3-A85B-D7D0DDEE3D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64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Main Menu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7A310-4F1C-48E3-A85B-D7D0DDEE3D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626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Picking List Page.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7A310-4F1C-48E3-A85B-D7D0DDEE3D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5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315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08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758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E2818-3004-4DB5-9D9D-65FEF83FC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64F4BA-D042-4FEC-9A8A-0E34C8C717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6E90B-90A5-4921-85F1-92FDA9FC7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8D29DF-387A-4D03-B726-CF59CFB39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8F159-F43C-4F07-AC23-B2107249B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19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026BA-D392-4EA4-82D9-3BDB540DB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04EC8-1ED0-439C-8E1B-1BA167092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6B8C9-8AA0-4100-B58D-803D8DCA5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B8AE1-216F-4BB0-AFB7-294CF27DC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20F79-50E7-4195-9487-62F29AC79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361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F93A9-88AB-47DA-A87D-52A34DC95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2E30F-33C1-4F1C-AF99-DFB0D5002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DA386-0A9E-4B75-BC0A-3C32E07EA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78BCF-7005-48DB-B621-D53BA4754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42EDA-9345-4C8D-9DDF-DBE726BCE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65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F34FE-A6C6-414E-8245-18255BBDD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14390-B844-44F6-A083-9EF87E547E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020550-3127-4B29-AF24-C975BB814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EA417B-2806-4C45-B32B-F687BF03C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623E47-C4C5-42E9-80B8-FD3780103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19E031-CAAA-4E23-BCD4-6CEA7739D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067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7B966-4BAF-4E83-B3FD-51C040EF1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2FCE6-FBD3-4E03-9B0A-6A658213F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89BAC1-B0DC-4B57-BC1E-6F8045B3D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14DE68-E5A7-4879-AAEE-9831C48164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BA9BEF-99F0-44F2-9B33-D5798EB2F4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AEBD59-429C-4699-B95A-4ED7316B2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414BB5-6A0A-42C6-BB22-B2D185154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D1C7F1-ADE4-43EB-AE16-CF875A3DE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562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0842E-B8FF-44B5-A15C-CC433E6AC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08B68D-5ADA-4303-B903-72E4610E4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A5CE07-6D70-4DD9-B23B-025CA1090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A62871-E838-4B2A-B6A2-233AF1E28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3540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98A9DE-4680-4232-93D9-3FD416D20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AE7E4E-A3C8-45CF-AD12-2B9EB8EA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3DA3FE-C516-40BE-B558-3B9A7E832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8434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6E8F8-1A50-47EF-ACD1-7C3525ECF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16659-D5EE-437B-B276-BB36147D2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BA050-3D6D-429E-9162-B8F7DCE16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F8FA5-C0C3-4C05-93F3-B1884ACF3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4F1-FFEA-405F-9602-3DCA865EDA4E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72334-A968-4DF5-93E6-A3ECEB343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1DAD2-57CD-43DF-8086-FF42B252A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04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619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D9148-8D67-43B8-BD3D-3177DE721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C783DD-E179-41B7-BB14-4541C588B3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AE3CE5-88A0-424F-8BF7-EDE86882B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FE5845-E973-40FF-91CD-CA660E905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838E5E-58E5-4F87-ADC3-5AFBDA5AC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AED895-C578-4FAE-ADE1-786564534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0369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3A86-51C3-4F98-A067-D41C20472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EB016A-4594-4568-BFE4-53634665BF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9259E-6BE8-4300-ABD9-37B413E8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B5016-A203-4527-B406-59DB8C3E9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E7206-FA30-4A3C-93F4-3051D3385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5771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963980-2311-43AE-946F-EE64656C4E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0D6C6A-5FBE-4468-9B54-ADE90779B6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FD70F-B2DC-4EBD-B6EB-2B67661C2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449DA-695D-46E0-AED4-CA54DADB5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6DC5E-B4A0-4B12-9EE6-9B7BE991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50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203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094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0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21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105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46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04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983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3A2CD2-87B0-43EF-83C5-E190EF978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8DA177-950F-4AD2-B420-FA2A4D305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6358E-05BA-4378-9AFB-8261ED1ED0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2/3/2022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18992-E559-4049-B38C-7CE7ED51F7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6BC91-5C75-41B4-AA0D-A7DA48482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25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30.jpg"/><Relationship Id="rId4" Type="http://schemas.openxmlformats.org/officeDocument/2006/relationships/image" Target="../media/image15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13" Type="http://schemas.openxmlformats.org/officeDocument/2006/relationships/image" Target="../media/image40.png"/><Relationship Id="rId18" Type="http://schemas.openxmlformats.org/officeDocument/2006/relationships/image" Target="../media/image18.png"/><Relationship Id="rId3" Type="http://schemas.openxmlformats.org/officeDocument/2006/relationships/image" Target="../media/image16.png"/><Relationship Id="rId7" Type="http://schemas.openxmlformats.org/officeDocument/2006/relationships/image" Target="../media/image34.png"/><Relationship Id="rId12" Type="http://schemas.openxmlformats.org/officeDocument/2006/relationships/image" Target="../media/image39.svg"/><Relationship Id="rId17" Type="http://schemas.openxmlformats.org/officeDocument/2006/relationships/image" Target="../media/image3.png"/><Relationship Id="rId2" Type="http://schemas.openxmlformats.org/officeDocument/2006/relationships/image" Target="../media/image2.png"/><Relationship Id="rId16" Type="http://schemas.openxmlformats.org/officeDocument/2006/relationships/image" Target="../media/image25.sv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3.sv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5" Type="http://schemas.openxmlformats.org/officeDocument/2006/relationships/image" Target="../media/image24.png"/><Relationship Id="rId10" Type="http://schemas.openxmlformats.org/officeDocument/2006/relationships/image" Target="../media/image37.svg"/><Relationship Id="rId19" Type="http://schemas.openxmlformats.org/officeDocument/2006/relationships/image" Target="../media/image19.svg"/><Relationship Id="rId4" Type="http://schemas.openxmlformats.org/officeDocument/2006/relationships/image" Target="../media/image17.svg"/><Relationship Id="rId9" Type="http://schemas.openxmlformats.org/officeDocument/2006/relationships/image" Target="../media/image36.png"/><Relationship Id="rId14" Type="http://schemas.openxmlformats.org/officeDocument/2006/relationships/image" Target="../media/image41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10" Type="http://schemas.openxmlformats.org/officeDocument/2006/relationships/image" Target="../media/image17.svg"/><Relationship Id="rId4" Type="http://schemas.openxmlformats.org/officeDocument/2006/relationships/image" Target="../media/image13.svg"/><Relationship Id="rId9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18" Type="http://schemas.openxmlformats.org/officeDocument/2006/relationships/image" Target="../media/image18.png"/><Relationship Id="rId3" Type="http://schemas.openxmlformats.org/officeDocument/2006/relationships/image" Target="../media/image6.png"/><Relationship Id="rId7" Type="http://schemas.openxmlformats.org/officeDocument/2006/relationships/image" Target="../media/image5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4.png"/><Relationship Id="rId11" Type="http://schemas.openxmlformats.org/officeDocument/2006/relationships/image" Target="../media/image11.svg"/><Relationship Id="rId5" Type="http://schemas.openxmlformats.org/officeDocument/2006/relationships/image" Target="../media/image3.pn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19" Type="http://schemas.openxmlformats.org/officeDocument/2006/relationships/image" Target="../media/image19.svg"/><Relationship Id="rId4" Type="http://schemas.openxmlformats.org/officeDocument/2006/relationships/image" Target="../media/image7.sv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5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3.svg"/><Relationship Id="rId11" Type="http://schemas.openxmlformats.org/officeDocument/2006/relationships/image" Target="../media/image4.png"/><Relationship Id="rId5" Type="http://schemas.openxmlformats.org/officeDocument/2006/relationships/image" Target="../media/image22.png"/><Relationship Id="rId10" Type="http://schemas.openxmlformats.org/officeDocument/2006/relationships/image" Target="../media/image3.png"/><Relationship Id="rId4" Type="http://schemas.openxmlformats.org/officeDocument/2006/relationships/image" Target="../media/image21.svg"/><Relationship Id="rId9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.png"/><Relationship Id="rId7" Type="http://schemas.openxmlformats.org/officeDocument/2006/relationships/image" Target="../media/image27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6.png"/><Relationship Id="rId5" Type="http://schemas.openxmlformats.org/officeDocument/2006/relationships/image" Target="../media/image23.svg"/><Relationship Id="rId4" Type="http://schemas.openxmlformats.org/officeDocument/2006/relationships/image" Target="../media/image22.png"/><Relationship Id="rId9" Type="http://schemas.openxmlformats.org/officeDocument/2006/relationships/image" Target="../media/image2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30.jpg"/><Relationship Id="rId4" Type="http://schemas.openxmlformats.org/officeDocument/2006/relationships/image" Target="../media/image2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31.jpg"/><Relationship Id="rId4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AB2E6AC-5E8D-4680-8E51-C7DEBC229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26AAF2D-2300-4B67-BCB0-3AF9A0E9B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CFB0754-4B80-4D42-9CC6-CD4DA5D14A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CF9D515-1DD5-4351-BC29-817B82FF4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11BDC0-1177-43DA-8C02-0A425CA0872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85" r="-2" b="15883"/>
          <a:stretch/>
        </p:blipFill>
        <p:spPr>
          <a:xfrm>
            <a:off x="446532" y="641102"/>
            <a:ext cx="7497731" cy="3465902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6845DFF7-06AB-489F-AE77-C84FBC2883D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5" r="-2" b="3719"/>
          <a:stretch/>
        </p:blipFill>
        <p:spPr>
          <a:xfrm>
            <a:off x="8681459" y="1159208"/>
            <a:ext cx="2424695" cy="2269792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C77E36AC-2E9C-49D7-8A42-C9C585912A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4199467"/>
            <a:ext cx="11296733" cy="2191098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EE80FB-C53B-49CF-B1FB-F81D085E7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4334837"/>
            <a:ext cx="10993549" cy="114087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Liftians UI interface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4265C-644C-41EB-9885-E787A36CD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5475712"/>
            <a:ext cx="10993546" cy="590321"/>
          </a:xfrm>
        </p:spPr>
        <p:txBody>
          <a:bodyPr>
            <a:normAutofit/>
          </a:bodyPr>
          <a:lstStyle/>
          <a:p>
            <a:r>
              <a:rPr lang="en-US" sz="1100" dirty="0">
                <a:solidFill>
                  <a:srgbClr val="FFFFFF">
                    <a:alpha val="75000"/>
                  </a:srgbClr>
                </a:solidFill>
              </a:rPr>
              <a:t>v</a:t>
            </a:r>
            <a:r>
              <a:rPr lang="en-US" dirty="0">
                <a:solidFill>
                  <a:srgbClr val="FFFFFF">
                    <a:alpha val="75000"/>
                  </a:srgbClr>
                </a:solidFill>
              </a:rPr>
              <a:t>0.1</a:t>
            </a:r>
          </a:p>
        </p:txBody>
      </p:sp>
    </p:spTree>
    <p:extLst>
      <p:ext uri="{BB962C8B-B14F-4D97-AF65-F5344CB8AC3E}">
        <p14:creationId xmlns:p14="http://schemas.microsoft.com/office/powerpoint/2010/main" val="172123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35B6D1F-0A71-4DC7-B694-257360CBC893}"/>
              </a:ext>
            </a:extLst>
          </p:cNvPr>
          <p:cNvGrpSpPr/>
          <p:nvPr/>
        </p:nvGrpSpPr>
        <p:grpSpPr>
          <a:xfrm>
            <a:off x="10400097" y="0"/>
            <a:ext cx="1791903" cy="6858000"/>
            <a:chOff x="10400097" y="0"/>
            <a:chExt cx="1791903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24F315-A8D7-4FAC-9D40-F86C60F9F99F}"/>
                </a:ext>
              </a:extLst>
            </p:cNvPr>
            <p:cNvSpPr/>
            <p:nvPr/>
          </p:nvSpPr>
          <p:spPr>
            <a:xfrm>
              <a:off x="10400097" y="0"/>
              <a:ext cx="1791903" cy="6858000"/>
            </a:xfrm>
            <a:prstGeom prst="rect">
              <a:avLst/>
            </a:prstGeom>
            <a:solidFill>
              <a:srgbClr val="2BAD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FB2C47-38EE-4BAB-9604-3ECAD2399AE4}"/>
                </a:ext>
              </a:extLst>
            </p:cNvPr>
            <p:cNvSpPr txBox="1"/>
            <p:nvPr/>
          </p:nvSpPr>
          <p:spPr>
            <a:xfrm>
              <a:off x="10707014" y="349656"/>
              <a:ext cx="1225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Station #1</a:t>
              </a:r>
            </a:p>
          </p:txBody>
        </p:sp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id="{56E11F88-F6C7-43C7-A13A-DD0B6A3E8F75}"/>
                </a:ext>
              </a:extLst>
            </p:cNvPr>
            <p:cNvSpPr/>
            <p:nvPr/>
          </p:nvSpPr>
          <p:spPr>
            <a:xfrm>
              <a:off x="10689656" y="6001352"/>
              <a:ext cx="1212783" cy="603182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id="{9F3C13A1-8B9F-4A4D-9AB9-DABA24DAB9E8}"/>
                </a:ext>
              </a:extLst>
            </p:cNvPr>
            <p:cNvSpPr/>
            <p:nvPr/>
          </p:nvSpPr>
          <p:spPr>
            <a:xfrm>
              <a:off x="10712081" y="940066"/>
              <a:ext cx="1212783" cy="792481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F96B78-C53F-4AEC-B253-65B6FE96FE94}"/>
                </a:ext>
              </a:extLst>
            </p:cNvPr>
            <p:cNvSpPr txBox="1"/>
            <p:nvPr/>
          </p:nvSpPr>
          <p:spPr>
            <a:xfrm>
              <a:off x="10774183" y="1182417"/>
              <a:ext cx="10342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Main Menu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86EB433-4A5D-4AFB-AC1A-B66FF40AAA7C}"/>
                </a:ext>
              </a:extLst>
            </p:cNvPr>
            <p:cNvSpPr txBox="1"/>
            <p:nvPr/>
          </p:nvSpPr>
          <p:spPr>
            <a:xfrm>
              <a:off x="10947114" y="6149054"/>
              <a:ext cx="688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Logout</a:t>
              </a: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614CE285-48CE-42BC-8344-10EB4A298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79450"/>
            <a:ext cx="4552950" cy="67945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Cycle Count</a:t>
            </a:r>
          </a:p>
        </p:txBody>
      </p:sp>
      <p:sp>
        <p:nvSpPr>
          <p:cNvPr id="16" name="Rectangle: Diagonal Corners Snipped 15">
            <a:extLst>
              <a:ext uri="{FF2B5EF4-FFF2-40B4-BE49-F238E27FC236}">
                <a16:creationId xmlns:a16="http://schemas.microsoft.com/office/drawing/2014/main" id="{7CF442D9-5140-4174-A823-A2B7F703E92E}"/>
              </a:ext>
            </a:extLst>
          </p:cNvPr>
          <p:cNvSpPr/>
          <p:nvPr/>
        </p:nvSpPr>
        <p:spPr>
          <a:xfrm>
            <a:off x="10719266" y="2007267"/>
            <a:ext cx="1212783" cy="792481"/>
          </a:xfrm>
          <a:prstGeom prst="snip2Diag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DD948F-EBC2-4E3E-ADA8-5F63C64EF7F8}"/>
              </a:ext>
            </a:extLst>
          </p:cNvPr>
          <p:cNvSpPr txBox="1"/>
          <p:nvPr/>
        </p:nvSpPr>
        <p:spPr>
          <a:xfrm>
            <a:off x="10802501" y="2249618"/>
            <a:ext cx="10463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Cycle Count</a:t>
            </a:r>
          </a:p>
        </p:txBody>
      </p:sp>
      <p:sp>
        <p:nvSpPr>
          <p:cNvPr id="18" name="Title 12">
            <a:extLst>
              <a:ext uri="{FF2B5EF4-FFF2-40B4-BE49-F238E27FC236}">
                <a16:creationId xmlns:a16="http://schemas.microsoft.com/office/drawing/2014/main" id="{385C00ED-4900-4860-B321-1308AFB928C5}"/>
              </a:ext>
            </a:extLst>
          </p:cNvPr>
          <p:cNvSpPr txBox="1">
            <a:spLocks/>
          </p:cNvSpPr>
          <p:nvPr/>
        </p:nvSpPr>
        <p:spPr>
          <a:xfrm>
            <a:off x="1324341" y="224385"/>
            <a:ext cx="4917642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Cycle Count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AD0A1F75-9C21-4BC2-A38E-DBF4BA459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4" y="95398"/>
            <a:ext cx="1010407" cy="989247"/>
          </a:xfrm>
          <a:prstGeom prst="rect">
            <a:avLst/>
          </a:prstGeom>
        </p:spPr>
      </p:pic>
      <p:pic>
        <p:nvPicPr>
          <p:cNvPr id="20" name="Graphic 19" descr="Checklist outline">
            <a:extLst>
              <a:ext uri="{FF2B5EF4-FFF2-40B4-BE49-F238E27FC236}">
                <a16:creationId xmlns:a16="http://schemas.microsoft.com/office/drawing/2014/main" id="{2B24472F-9735-4309-B612-7D427986A2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98605" y="273718"/>
            <a:ext cx="521208" cy="521208"/>
          </a:xfrm>
          <a:prstGeom prst="rect">
            <a:avLst/>
          </a:prstGeom>
        </p:spPr>
      </p:pic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50B5943-7B2B-44A0-B7FC-37684A20570C}"/>
              </a:ext>
            </a:extLst>
          </p:cNvPr>
          <p:cNvSpPr/>
          <p:nvPr/>
        </p:nvSpPr>
        <p:spPr>
          <a:xfrm>
            <a:off x="8478004" y="5495226"/>
            <a:ext cx="1214148" cy="469832"/>
          </a:xfrm>
          <a:prstGeom prst="roundRect">
            <a:avLst/>
          </a:prstGeom>
          <a:solidFill>
            <a:srgbClr val="2BAD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60F45FC-3749-41B1-93CA-734CDBA88AFE}"/>
              </a:ext>
            </a:extLst>
          </p:cNvPr>
          <p:cNvSpPr txBox="1"/>
          <p:nvPr/>
        </p:nvSpPr>
        <p:spPr>
          <a:xfrm>
            <a:off x="8720865" y="5542945"/>
            <a:ext cx="72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2E254A6-9022-4B68-8058-7DDB06C8CB08}"/>
              </a:ext>
            </a:extLst>
          </p:cNvPr>
          <p:cNvCxnSpPr>
            <a:cxnSpLocks/>
          </p:cNvCxnSpPr>
          <p:nvPr/>
        </p:nvCxnSpPr>
        <p:spPr>
          <a:xfrm>
            <a:off x="383560" y="968942"/>
            <a:ext cx="9308592" cy="0"/>
          </a:xfrm>
          <a:prstGeom prst="line">
            <a:avLst/>
          </a:prstGeom>
          <a:ln w="254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66D1D2D5-F708-4BC1-8E84-198DF7098351}"/>
              </a:ext>
            </a:extLst>
          </p:cNvPr>
          <p:cNvSpPr/>
          <p:nvPr/>
        </p:nvSpPr>
        <p:spPr>
          <a:xfrm>
            <a:off x="398555" y="2233464"/>
            <a:ext cx="9312442" cy="3007495"/>
          </a:xfrm>
          <a:prstGeom prst="rect">
            <a:avLst/>
          </a:prstGeom>
          <a:solidFill>
            <a:srgbClr val="F2F2F2"/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FA6E3E8F-EF4D-4395-80DB-BA27EDD59458}"/>
              </a:ext>
            </a:extLst>
          </p:cNvPr>
          <p:cNvSpPr/>
          <p:nvPr/>
        </p:nvSpPr>
        <p:spPr>
          <a:xfrm>
            <a:off x="383560" y="1393389"/>
            <a:ext cx="3298913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Graphic 30" descr="Play with solid fill">
            <a:extLst>
              <a:ext uri="{FF2B5EF4-FFF2-40B4-BE49-F238E27FC236}">
                <a16:creationId xmlns:a16="http://schemas.microsoft.com/office/drawing/2014/main" id="{ECFCB6B6-93B5-4862-B188-86B851DA26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400000">
            <a:off x="3294318" y="1574081"/>
            <a:ext cx="208573" cy="208573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FBBB5891-3E88-461B-99FC-C24DA07EAA28}"/>
              </a:ext>
            </a:extLst>
          </p:cNvPr>
          <p:cNvSpPr txBox="1"/>
          <p:nvPr/>
        </p:nvSpPr>
        <p:spPr>
          <a:xfrm>
            <a:off x="539491" y="1509091"/>
            <a:ext cx="20748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2BADE3"/>
                </a:solidFill>
              </a:rPr>
              <a:t>Scheduled Cycle Count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4A59B2C-F702-4BFB-B3A3-0DB07893C719}"/>
              </a:ext>
            </a:extLst>
          </p:cNvPr>
          <p:cNvSpPr txBox="1"/>
          <p:nvPr/>
        </p:nvSpPr>
        <p:spPr>
          <a:xfrm>
            <a:off x="10699829" y="62615"/>
            <a:ext cx="122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>
                    <a:lumMod val="75000"/>
                  </a:schemeClr>
                </a:solidFill>
              </a:rPr>
              <a:t>#JohnSmith</a:t>
            </a:r>
          </a:p>
        </p:txBody>
      </p:sp>
      <p:graphicFrame>
        <p:nvGraphicFramePr>
          <p:cNvPr id="23" name="Table 7">
            <a:extLst>
              <a:ext uri="{FF2B5EF4-FFF2-40B4-BE49-F238E27FC236}">
                <a16:creationId xmlns:a16="http://schemas.microsoft.com/office/drawing/2014/main" id="{8FB30CE3-1B4E-4C0A-A531-A7A0553530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990843"/>
              </p:ext>
            </p:extLst>
          </p:nvPr>
        </p:nvGraphicFramePr>
        <p:xfrm>
          <a:off x="383559" y="2232026"/>
          <a:ext cx="9327437" cy="3017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1174">
                  <a:extLst>
                    <a:ext uri="{9D8B030D-6E8A-4147-A177-3AD203B41FA5}">
                      <a16:colId xmlns:a16="http://schemas.microsoft.com/office/drawing/2014/main" val="2460442131"/>
                    </a:ext>
                  </a:extLst>
                </a:gridCol>
                <a:gridCol w="1314278">
                  <a:extLst>
                    <a:ext uri="{9D8B030D-6E8A-4147-A177-3AD203B41FA5}">
                      <a16:colId xmlns:a16="http://schemas.microsoft.com/office/drawing/2014/main" val="799374986"/>
                    </a:ext>
                  </a:extLst>
                </a:gridCol>
                <a:gridCol w="968840">
                  <a:extLst>
                    <a:ext uri="{9D8B030D-6E8A-4147-A177-3AD203B41FA5}">
                      <a16:colId xmlns:a16="http://schemas.microsoft.com/office/drawing/2014/main" val="1410103803"/>
                    </a:ext>
                  </a:extLst>
                </a:gridCol>
                <a:gridCol w="901338">
                  <a:extLst>
                    <a:ext uri="{9D8B030D-6E8A-4147-A177-3AD203B41FA5}">
                      <a16:colId xmlns:a16="http://schemas.microsoft.com/office/drawing/2014/main" val="1079745116"/>
                    </a:ext>
                  </a:extLst>
                </a:gridCol>
                <a:gridCol w="1136468">
                  <a:extLst>
                    <a:ext uri="{9D8B030D-6E8A-4147-A177-3AD203B41FA5}">
                      <a16:colId xmlns:a16="http://schemas.microsoft.com/office/drawing/2014/main" val="3235382782"/>
                    </a:ext>
                  </a:extLst>
                </a:gridCol>
                <a:gridCol w="940526">
                  <a:extLst>
                    <a:ext uri="{9D8B030D-6E8A-4147-A177-3AD203B41FA5}">
                      <a16:colId xmlns:a16="http://schemas.microsoft.com/office/drawing/2014/main" val="2985165359"/>
                    </a:ext>
                  </a:extLst>
                </a:gridCol>
                <a:gridCol w="1458686">
                  <a:extLst>
                    <a:ext uri="{9D8B030D-6E8A-4147-A177-3AD203B41FA5}">
                      <a16:colId xmlns:a16="http://schemas.microsoft.com/office/drawing/2014/main" val="266859593"/>
                    </a:ext>
                  </a:extLst>
                </a:gridCol>
                <a:gridCol w="2326127">
                  <a:extLst>
                    <a:ext uri="{9D8B030D-6E8A-4147-A177-3AD203B41FA5}">
                      <a16:colId xmlns:a16="http://schemas.microsoft.com/office/drawing/2014/main" val="454952886"/>
                    </a:ext>
                  </a:extLst>
                </a:gridCol>
              </a:tblGrid>
              <a:tr h="242736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Source Sans Pro" panose="020B0503030403020204" pitchFamily="34" charset="0"/>
                          <a:cs typeface="Arial" panose="020B0604020202020204" pitchFamily="34" charset="0"/>
                        </a:rPr>
                        <a:t>Rack ID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Rack Face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Rack Tier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Container No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Inventory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Product Barcode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Status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98621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Pod 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39209872346767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Finished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063042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Pod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39277026115647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253194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Pod 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39310123872348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54462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Pod 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39318708617279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232405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14436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89352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257217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04911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405004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825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020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35B6D1F-0A71-4DC7-B694-257360CBC893}"/>
              </a:ext>
            </a:extLst>
          </p:cNvPr>
          <p:cNvGrpSpPr/>
          <p:nvPr/>
        </p:nvGrpSpPr>
        <p:grpSpPr>
          <a:xfrm>
            <a:off x="10400097" y="0"/>
            <a:ext cx="1791903" cy="6858000"/>
            <a:chOff x="10400097" y="0"/>
            <a:chExt cx="1791903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24F315-A8D7-4FAC-9D40-F86C60F9F99F}"/>
                </a:ext>
              </a:extLst>
            </p:cNvPr>
            <p:cNvSpPr/>
            <p:nvPr/>
          </p:nvSpPr>
          <p:spPr>
            <a:xfrm>
              <a:off x="10400097" y="0"/>
              <a:ext cx="1791903" cy="6858000"/>
            </a:xfrm>
            <a:prstGeom prst="rect">
              <a:avLst/>
            </a:prstGeom>
            <a:solidFill>
              <a:srgbClr val="2BAD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FB2C47-38EE-4BAB-9604-3ECAD2399AE4}"/>
                </a:ext>
              </a:extLst>
            </p:cNvPr>
            <p:cNvSpPr txBox="1"/>
            <p:nvPr/>
          </p:nvSpPr>
          <p:spPr>
            <a:xfrm>
              <a:off x="10707014" y="349656"/>
              <a:ext cx="1225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Station #1</a:t>
              </a:r>
            </a:p>
          </p:txBody>
        </p:sp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id="{56E11F88-F6C7-43C7-A13A-DD0B6A3E8F75}"/>
                </a:ext>
              </a:extLst>
            </p:cNvPr>
            <p:cNvSpPr/>
            <p:nvPr/>
          </p:nvSpPr>
          <p:spPr>
            <a:xfrm>
              <a:off x="10689656" y="6001352"/>
              <a:ext cx="1212783" cy="603182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id="{9F3C13A1-8B9F-4A4D-9AB9-DABA24DAB9E8}"/>
                </a:ext>
              </a:extLst>
            </p:cNvPr>
            <p:cNvSpPr/>
            <p:nvPr/>
          </p:nvSpPr>
          <p:spPr>
            <a:xfrm>
              <a:off x="10712081" y="940066"/>
              <a:ext cx="1212783" cy="792481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F96B78-C53F-4AEC-B253-65B6FE96FE94}"/>
                </a:ext>
              </a:extLst>
            </p:cNvPr>
            <p:cNvSpPr txBox="1"/>
            <p:nvPr/>
          </p:nvSpPr>
          <p:spPr>
            <a:xfrm>
              <a:off x="10774183" y="1182417"/>
              <a:ext cx="10342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Main Menu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86EB433-4A5D-4AFB-AC1A-B66FF40AAA7C}"/>
                </a:ext>
              </a:extLst>
            </p:cNvPr>
            <p:cNvSpPr txBox="1"/>
            <p:nvPr/>
          </p:nvSpPr>
          <p:spPr>
            <a:xfrm>
              <a:off x="10947114" y="6149054"/>
              <a:ext cx="688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Logout</a:t>
              </a: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614CE285-48CE-42BC-8344-10EB4A298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79450"/>
            <a:ext cx="4552950" cy="67945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Item Search</a:t>
            </a:r>
          </a:p>
        </p:txBody>
      </p:sp>
      <p:sp>
        <p:nvSpPr>
          <p:cNvPr id="16" name="Rectangle: Diagonal Corners Snipped 15">
            <a:extLst>
              <a:ext uri="{FF2B5EF4-FFF2-40B4-BE49-F238E27FC236}">
                <a16:creationId xmlns:a16="http://schemas.microsoft.com/office/drawing/2014/main" id="{7CF442D9-5140-4174-A823-A2B7F703E92E}"/>
              </a:ext>
            </a:extLst>
          </p:cNvPr>
          <p:cNvSpPr/>
          <p:nvPr/>
        </p:nvSpPr>
        <p:spPr>
          <a:xfrm>
            <a:off x="10719266" y="2007267"/>
            <a:ext cx="1212783" cy="792481"/>
          </a:xfrm>
          <a:prstGeom prst="snip2Diag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DD948F-EBC2-4E3E-ADA8-5F63C64EF7F8}"/>
              </a:ext>
            </a:extLst>
          </p:cNvPr>
          <p:cNvSpPr txBox="1"/>
          <p:nvPr/>
        </p:nvSpPr>
        <p:spPr>
          <a:xfrm>
            <a:off x="10801186" y="2249618"/>
            <a:ext cx="10489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Item Search</a:t>
            </a:r>
          </a:p>
        </p:txBody>
      </p:sp>
      <p:sp>
        <p:nvSpPr>
          <p:cNvPr id="18" name="Title 12">
            <a:extLst>
              <a:ext uri="{FF2B5EF4-FFF2-40B4-BE49-F238E27FC236}">
                <a16:creationId xmlns:a16="http://schemas.microsoft.com/office/drawing/2014/main" id="{385C00ED-4900-4860-B321-1308AFB928C5}"/>
              </a:ext>
            </a:extLst>
          </p:cNvPr>
          <p:cNvSpPr txBox="1">
            <a:spLocks/>
          </p:cNvSpPr>
          <p:nvPr/>
        </p:nvSpPr>
        <p:spPr>
          <a:xfrm>
            <a:off x="1324341" y="224385"/>
            <a:ext cx="4917642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Item Search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AD0A1F75-9C21-4BC2-A38E-DBF4BA459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4" y="95398"/>
            <a:ext cx="1010407" cy="989247"/>
          </a:xfrm>
          <a:prstGeom prst="rect">
            <a:avLst/>
          </a:prstGeom>
        </p:spPr>
      </p:pic>
      <p:pic>
        <p:nvPicPr>
          <p:cNvPr id="14" name="Graphic 13" descr="Magnifying glass outline">
            <a:extLst>
              <a:ext uri="{FF2B5EF4-FFF2-40B4-BE49-F238E27FC236}">
                <a16:creationId xmlns:a16="http://schemas.microsoft.com/office/drawing/2014/main" id="{07C3526F-E144-4B3F-9FBF-D7E4CE46D5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46370" y="273718"/>
            <a:ext cx="521208" cy="521208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42A37B2-5405-4886-9272-CCC86FD44E5F}"/>
              </a:ext>
            </a:extLst>
          </p:cNvPr>
          <p:cNvCxnSpPr>
            <a:cxnSpLocks/>
          </p:cNvCxnSpPr>
          <p:nvPr/>
        </p:nvCxnSpPr>
        <p:spPr>
          <a:xfrm>
            <a:off x="383560" y="968942"/>
            <a:ext cx="9308592" cy="0"/>
          </a:xfrm>
          <a:prstGeom prst="line">
            <a:avLst/>
          </a:prstGeom>
          <a:ln w="254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CD8E192-0CA1-43B1-969C-0B49A076A5A3}"/>
              </a:ext>
            </a:extLst>
          </p:cNvPr>
          <p:cNvSpPr/>
          <p:nvPr/>
        </p:nvSpPr>
        <p:spPr>
          <a:xfrm>
            <a:off x="383560" y="1393389"/>
            <a:ext cx="3298913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63E727-967E-4D01-B3F3-05D12BBB0E4C}"/>
              </a:ext>
            </a:extLst>
          </p:cNvPr>
          <p:cNvSpPr txBox="1"/>
          <p:nvPr/>
        </p:nvSpPr>
        <p:spPr>
          <a:xfrm>
            <a:off x="512806" y="1480896"/>
            <a:ext cx="2874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Search Item Name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7FDB3CB-E0DE-417D-810E-61F9B5F1321A}"/>
              </a:ext>
            </a:extLst>
          </p:cNvPr>
          <p:cNvSpPr/>
          <p:nvPr/>
        </p:nvSpPr>
        <p:spPr>
          <a:xfrm>
            <a:off x="383560" y="1393388"/>
            <a:ext cx="3298913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4C5A274-7499-4AEE-81C5-237AC2ECEDC4}"/>
              </a:ext>
            </a:extLst>
          </p:cNvPr>
          <p:cNvSpPr txBox="1"/>
          <p:nvPr/>
        </p:nvSpPr>
        <p:spPr>
          <a:xfrm>
            <a:off x="512806" y="1480895"/>
            <a:ext cx="2874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Enter or Scan Barcode 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27659C5B-190F-4F55-94D6-DA5DD05D15FA}"/>
              </a:ext>
            </a:extLst>
          </p:cNvPr>
          <p:cNvSpPr/>
          <p:nvPr/>
        </p:nvSpPr>
        <p:spPr>
          <a:xfrm>
            <a:off x="5178499" y="1393388"/>
            <a:ext cx="2067032" cy="140636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216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in stock</a:t>
            </a:r>
          </a:p>
        </p:txBody>
      </p:sp>
      <p:pic>
        <p:nvPicPr>
          <p:cNvPr id="28" name="Picture 27" descr="A picture containing bottle&#10;&#10;Description automatically generated">
            <a:extLst>
              <a:ext uri="{FF2B5EF4-FFF2-40B4-BE49-F238E27FC236}">
                <a16:creationId xmlns:a16="http://schemas.microsoft.com/office/drawing/2014/main" id="{8B5BE8E0-A198-4CF1-900D-A9F71D6B71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059" y="3167390"/>
            <a:ext cx="2437912" cy="2437912"/>
          </a:xfrm>
          <a:prstGeom prst="rect">
            <a:avLst/>
          </a:prstGeom>
          <a:ln w="19050">
            <a:solidFill>
              <a:srgbClr val="2BADE3"/>
            </a:solidFill>
          </a:ln>
        </p:spPr>
      </p:pic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69615576-0C33-4FFA-8FBE-D8175E762175}"/>
              </a:ext>
            </a:extLst>
          </p:cNvPr>
          <p:cNvSpPr/>
          <p:nvPr/>
        </p:nvSpPr>
        <p:spPr>
          <a:xfrm>
            <a:off x="8169346" y="5253771"/>
            <a:ext cx="1522806" cy="35153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C356A93-EBDD-4F55-9D5B-0A0634626F70}"/>
              </a:ext>
            </a:extLst>
          </p:cNvPr>
          <p:cNvSpPr txBox="1"/>
          <p:nvPr/>
        </p:nvSpPr>
        <p:spPr>
          <a:xfrm>
            <a:off x="8205048" y="5275647"/>
            <a:ext cx="14514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49494"/>
                </a:solidFill>
              </a:rPr>
              <a:t>39318708617279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2331E80-AF16-4F20-9A42-14CAB25A0981}"/>
              </a:ext>
            </a:extLst>
          </p:cNvPr>
          <p:cNvSpPr txBox="1"/>
          <p:nvPr/>
        </p:nvSpPr>
        <p:spPr>
          <a:xfrm>
            <a:off x="7756295" y="3161886"/>
            <a:ext cx="2348907" cy="2031325"/>
          </a:xfrm>
          <a:prstGeom prst="rect">
            <a:avLst/>
          </a:prstGeom>
          <a:noFill/>
          <a:ln w="19050">
            <a:solidFill>
              <a:srgbClr val="2BADE3"/>
            </a:solidFill>
          </a:ln>
        </p:spPr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rgbClr val="949494"/>
                </a:solidFill>
              </a:rPr>
              <a:t>Bivo</a:t>
            </a:r>
            <a:r>
              <a:rPr lang="en-US" sz="1800" b="1" dirty="0">
                <a:solidFill>
                  <a:srgbClr val="949494"/>
                </a:solidFill>
              </a:rPr>
              <a:t> One Bottles</a:t>
            </a:r>
          </a:p>
          <a:p>
            <a:endParaRPr lang="en-US" sz="1800" b="1" dirty="0">
              <a:solidFill>
                <a:srgbClr val="949494"/>
              </a:solidFill>
            </a:endParaRPr>
          </a:p>
          <a:p>
            <a:r>
              <a:rPr lang="en-US" sz="1800" b="1" dirty="0">
                <a:solidFill>
                  <a:srgbClr val="949494"/>
                </a:solidFill>
              </a:rPr>
              <a:t>Teal, 24oz</a:t>
            </a:r>
          </a:p>
          <a:p>
            <a:endParaRPr lang="en-US" b="1" dirty="0">
              <a:solidFill>
                <a:srgbClr val="949494"/>
              </a:solidFill>
            </a:endParaRPr>
          </a:p>
          <a:p>
            <a:endParaRPr lang="en-US" sz="1800" b="1" dirty="0">
              <a:solidFill>
                <a:srgbClr val="949494"/>
              </a:solidFill>
            </a:endParaRPr>
          </a:p>
          <a:p>
            <a:endParaRPr lang="en-US" sz="1800" b="1" dirty="0">
              <a:solidFill>
                <a:srgbClr val="949494"/>
              </a:solidFill>
            </a:endParaRPr>
          </a:p>
          <a:p>
            <a:endParaRPr lang="en-US" sz="1800" b="1" dirty="0">
              <a:solidFill>
                <a:srgbClr val="949494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18CC2FF-CFFE-458F-8E83-80C208609F07}"/>
              </a:ext>
            </a:extLst>
          </p:cNvPr>
          <p:cNvSpPr txBox="1"/>
          <p:nvPr/>
        </p:nvSpPr>
        <p:spPr>
          <a:xfrm>
            <a:off x="10699829" y="62615"/>
            <a:ext cx="122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>
                    <a:lumMod val="75000"/>
                  </a:schemeClr>
                </a:solidFill>
              </a:rPr>
              <a:t>#JohnSmith</a:t>
            </a:r>
          </a:p>
        </p:txBody>
      </p:sp>
    </p:spTree>
    <p:extLst>
      <p:ext uri="{BB962C8B-B14F-4D97-AF65-F5344CB8AC3E}">
        <p14:creationId xmlns:p14="http://schemas.microsoft.com/office/powerpoint/2010/main" val="2310688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35B6D1F-0A71-4DC7-B694-257360CBC893}"/>
              </a:ext>
            </a:extLst>
          </p:cNvPr>
          <p:cNvGrpSpPr/>
          <p:nvPr/>
        </p:nvGrpSpPr>
        <p:grpSpPr>
          <a:xfrm>
            <a:off x="10400097" y="0"/>
            <a:ext cx="1791903" cy="6858000"/>
            <a:chOff x="10400097" y="0"/>
            <a:chExt cx="1791903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24F315-A8D7-4FAC-9D40-F86C60F9F99F}"/>
                </a:ext>
              </a:extLst>
            </p:cNvPr>
            <p:cNvSpPr/>
            <p:nvPr/>
          </p:nvSpPr>
          <p:spPr>
            <a:xfrm>
              <a:off x="10400097" y="0"/>
              <a:ext cx="1791903" cy="6858000"/>
            </a:xfrm>
            <a:prstGeom prst="rect">
              <a:avLst/>
            </a:prstGeom>
            <a:solidFill>
              <a:srgbClr val="2BAD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FB2C47-38EE-4BAB-9604-3ECAD2399AE4}"/>
                </a:ext>
              </a:extLst>
            </p:cNvPr>
            <p:cNvSpPr txBox="1"/>
            <p:nvPr/>
          </p:nvSpPr>
          <p:spPr>
            <a:xfrm>
              <a:off x="10707014" y="349656"/>
              <a:ext cx="1225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Station #1</a:t>
              </a:r>
            </a:p>
          </p:txBody>
        </p:sp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id="{56E11F88-F6C7-43C7-A13A-DD0B6A3E8F75}"/>
                </a:ext>
              </a:extLst>
            </p:cNvPr>
            <p:cNvSpPr/>
            <p:nvPr/>
          </p:nvSpPr>
          <p:spPr>
            <a:xfrm>
              <a:off x="10689656" y="6001352"/>
              <a:ext cx="1212783" cy="603182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id="{9F3C13A1-8B9F-4A4D-9AB9-DABA24DAB9E8}"/>
                </a:ext>
              </a:extLst>
            </p:cNvPr>
            <p:cNvSpPr/>
            <p:nvPr/>
          </p:nvSpPr>
          <p:spPr>
            <a:xfrm>
              <a:off x="10712081" y="940066"/>
              <a:ext cx="1212783" cy="792481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F96B78-C53F-4AEC-B253-65B6FE96FE94}"/>
                </a:ext>
              </a:extLst>
            </p:cNvPr>
            <p:cNvSpPr txBox="1"/>
            <p:nvPr/>
          </p:nvSpPr>
          <p:spPr>
            <a:xfrm>
              <a:off x="10774183" y="1182417"/>
              <a:ext cx="10342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Main Menu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86EB433-4A5D-4AFB-AC1A-B66FF40AAA7C}"/>
                </a:ext>
              </a:extLst>
            </p:cNvPr>
            <p:cNvSpPr txBox="1"/>
            <p:nvPr/>
          </p:nvSpPr>
          <p:spPr>
            <a:xfrm>
              <a:off x="10947114" y="6149054"/>
              <a:ext cx="688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Logout</a:t>
              </a: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614CE285-48CE-42BC-8344-10EB4A298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79450"/>
            <a:ext cx="4552950" cy="67945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Reports</a:t>
            </a:r>
          </a:p>
        </p:txBody>
      </p:sp>
      <p:sp>
        <p:nvSpPr>
          <p:cNvPr id="16" name="Rectangle: Diagonal Corners Snipped 15">
            <a:extLst>
              <a:ext uri="{FF2B5EF4-FFF2-40B4-BE49-F238E27FC236}">
                <a16:creationId xmlns:a16="http://schemas.microsoft.com/office/drawing/2014/main" id="{7CF442D9-5140-4174-A823-A2B7F703E92E}"/>
              </a:ext>
            </a:extLst>
          </p:cNvPr>
          <p:cNvSpPr/>
          <p:nvPr/>
        </p:nvSpPr>
        <p:spPr>
          <a:xfrm>
            <a:off x="10719266" y="2007267"/>
            <a:ext cx="1212783" cy="792481"/>
          </a:xfrm>
          <a:prstGeom prst="snip2Diag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DD948F-EBC2-4E3E-ADA8-5F63C64EF7F8}"/>
              </a:ext>
            </a:extLst>
          </p:cNvPr>
          <p:cNvSpPr txBox="1"/>
          <p:nvPr/>
        </p:nvSpPr>
        <p:spPr>
          <a:xfrm>
            <a:off x="10915214" y="2249618"/>
            <a:ext cx="7521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Reports</a:t>
            </a:r>
          </a:p>
        </p:txBody>
      </p:sp>
      <p:sp>
        <p:nvSpPr>
          <p:cNvPr id="18" name="Title 12">
            <a:extLst>
              <a:ext uri="{FF2B5EF4-FFF2-40B4-BE49-F238E27FC236}">
                <a16:creationId xmlns:a16="http://schemas.microsoft.com/office/drawing/2014/main" id="{385C00ED-4900-4860-B321-1308AFB928C5}"/>
              </a:ext>
            </a:extLst>
          </p:cNvPr>
          <p:cNvSpPr txBox="1">
            <a:spLocks/>
          </p:cNvSpPr>
          <p:nvPr/>
        </p:nvSpPr>
        <p:spPr>
          <a:xfrm>
            <a:off x="1324341" y="224385"/>
            <a:ext cx="4917642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Reports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AD0A1F75-9C21-4BC2-A38E-DBF4BA459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4" y="95398"/>
            <a:ext cx="1010407" cy="989247"/>
          </a:xfrm>
          <a:prstGeom prst="rect">
            <a:avLst/>
          </a:prstGeom>
        </p:spPr>
      </p:pic>
      <p:pic>
        <p:nvPicPr>
          <p:cNvPr id="14" name="Graphic 13" descr="Bar chart outline">
            <a:extLst>
              <a:ext uri="{FF2B5EF4-FFF2-40B4-BE49-F238E27FC236}">
                <a16:creationId xmlns:a16="http://schemas.microsoft.com/office/drawing/2014/main" id="{3FBFEC15-1668-4D56-879F-A531E19BB3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68917" y="273718"/>
            <a:ext cx="521208" cy="521208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B243FAB-F5AB-4409-9632-B6E3662E3F37}"/>
              </a:ext>
            </a:extLst>
          </p:cNvPr>
          <p:cNvCxnSpPr>
            <a:cxnSpLocks/>
          </p:cNvCxnSpPr>
          <p:nvPr/>
        </p:nvCxnSpPr>
        <p:spPr>
          <a:xfrm>
            <a:off x="383560" y="968942"/>
            <a:ext cx="9308592" cy="0"/>
          </a:xfrm>
          <a:prstGeom prst="line">
            <a:avLst/>
          </a:prstGeom>
          <a:ln w="254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Diagonal Corners Snipped 20">
            <a:extLst>
              <a:ext uri="{FF2B5EF4-FFF2-40B4-BE49-F238E27FC236}">
                <a16:creationId xmlns:a16="http://schemas.microsoft.com/office/drawing/2014/main" id="{3270815E-1F47-4BCC-9F8A-28B332707B31}"/>
              </a:ext>
            </a:extLst>
          </p:cNvPr>
          <p:cNvSpPr/>
          <p:nvPr/>
        </p:nvSpPr>
        <p:spPr>
          <a:xfrm>
            <a:off x="2623029" y="1546458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Diagonal Corners Snipped 21">
            <a:extLst>
              <a:ext uri="{FF2B5EF4-FFF2-40B4-BE49-F238E27FC236}">
                <a16:creationId xmlns:a16="http://schemas.microsoft.com/office/drawing/2014/main" id="{0075D763-65A9-4160-A577-94B1AAC51223}"/>
              </a:ext>
            </a:extLst>
          </p:cNvPr>
          <p:cNvSpPr/>
          <p:nvPr/>
        </p:nvSpPr>
        <p:spPr>
          <a:xfrm>
            <a:off x="4546001" y="1546456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Diagonal Corners Snipped 22">
            <a:extLst>
              <a:ext uri="{FF2B5EF4-FFF2-40B4-BE49-F238E27FC236}">
                <a16:creationId xmlns:a16="http://schemas.microsoft.com/office/drawing/2014/main" id="{668EEA2D-5653-4944-ACAA-1BC762A5BB94}"/>
              </a:ext>
            </a:extLst>
          </p:cNvPr>
          <p:cNvSpPr/>
          <p:nvPr/>
        </p:nvSpPr>
        <p:spPr>
          <a:xfrm>
            <a:off x="6465771" y="1546457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Diagonal Corners Snipped 23">
            <a:extLst>
              <a:ext uri="{FF2B5EF4-FFF2-40B4-BE49-F238E27FC236}">
                <a16:creationId xmlns:a16="http://schemas.microsoft.com/office/drawing/2014/main" id="{D4814C17-B7FF-43F2-9DAD-AE2FC4996FFE}"/>
              </a:ext>
            </a:extLst>
          </p:cNvPr>
          <p:cNvSpPr/>
          <p:nvPr/>
        </p:nvSpPr>
        <p:spPr>
          <a:xfrm>
            <a:off x="2626231" y="3652780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Diagonal Corners Snipped 24">
            <a:extLst>
              <a:ext uri="{FF2B5EF4-FFF2-40B4-BE49-F238E27FC236}">
                <a16:creationId xmlns:a16="http://schemas.microsoft.com/office/drawing/2014/main" id="{4035008B-FA91-44A6-811A-FE3FDDD23D6A}"/>
              </a:ext>
            </a:extLst>
          </p:cNvPr>
          <p:cNvSpPr/>
          <p:nvPr/>
        </p:nvSpPr>
        <p:spPr>
          <a:xfrm>
            <a:off x="4546001" y="3652778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: Diagonal Corners Snipped 25">
            <a:extLst>
              <a:ext uri="{FF2B5EF4-FFF2-40B4-BE49-F238E27FC236}">
                <a16:creationId xmlns:a16="http://schemas.microsoft.com/office/drawing/2014/main" id="{3351D88B-015A-49E3-8204-01C92C003F6B}"/>
              </a:ext>
            </a:extLst>
          </p:cNvPr>
          <p:cNvSpPr/>
          <p:nvPr/>
        </p:nvSpPr>
        <p:spPr>
          <a:xfrm>
            <a:off x="6468973" y="3652778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Search Inventory outline">
            <a:extLst>
              <a:ext uri="{FF2B5EF4-FFF2-40B4-BE49-F238E27FC236}">
                <a16:creationId xmlns:a16="http://schemas.microsoft.com/office/drawing/2014/main" id="{EE97B711-BBAB-4134-9597-C6AAC74994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31656" y="1634791"/>
            <a:ext cx="795528" cy="79552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84A5B83B-7A34-4C74-B03C-C174412BCCA4}"/>
              </a:ext>
            </a:extLst>
          </p:cNvPr>
          <p:cNvSpPr txBox="1"/>
          <p:nvPr/>
        </p:nvSpPr>
        <p:spPr>
          <a:xfrm>
            <a:off x="2761310" y="2345283"/>
            <a:ext cx="939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Top SKUs</a:t>
            </a:r>
          </a:p>
        </p:txBody>
      </p:sp>
      <p:pic>
        <p:nvPicPr>
          <p:cNvPr id="11" name="Graphic 10" descr="Target Audience outline">
            <a:extLst>
              <a:ext uri="{FF2B5EF4-FFF2-40B4-BE49-F238E27FC236}">
                <a16:creationId xmlns:a16="http://schemas.microsoft.com/office/drawing/2014/main" id="{1D592CB8-8088-4645-BC04-86BC4FE7B4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753027" y="1634791"/>
            <a:ext cx="795528" cy="795528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13C1CAE3-DB04-4165-93CC-A01A111E28AB}"/>
              </a:ext>
            </a:extLst>
          </p:cNvPr>
          <p:cNvSpPr txBox="1"/>
          <p:nvPr/>
        </p:nvSpPr>
        <p:spPr>
          <a:xfrm>
            <a:off x="4539707" y="2345283"/>
            <a:ext cx="11864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Productivity</a:t>
            </a:r>
          </a:p>
        </p:txBody>
      </p:sp>
      <p:pic>
        <p:nvPicPr>
          <p:cNvPr id="42" name="Graphic 41" descr="Robot Hand outline">
            <a:extLst>
              <a:ext uri="{FF2B5EF4-FFF2-40B4-BE49-F238E27FC236}">
                <a16:creationId xmlns:a16="http://schemas.microsoft.com/office/drawing/2014/main" id="{31BD794D-BB94-42CB-8B3E-62E8D9C927C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20190" y="1633639"/>
            <a:ext cx="795528" cy="795528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1E1A3E2C-0D09-4F01-97F0-5F738F6F3B17}"/>
              </a:ext>
            </a:extLst>
          </p:cNvPr>
          <p:cNvSpPr txBox="1"/>
          <p:nvPr/>
        </p:nvSpPr>
        <p:spPr>
          <a:xfrm>
            <a:off x="6500531" y="2345283"/>
            <a:ext cx="1143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Bot Activity</a:t>
            </a:r>
          </a:p>
        </p:txBody>
      </p:sp>
      <p:pic>
        <p:nvPicPr>
          <p:cNvPr id="45" name="Graphic 44" descr="Circles with arrows outline">
            <a:extLst>
              <a:ext uri="{FF2B5EF4-FFF2-40B4-BE49-F238E27FC236}">
                <a16:creationId xmlns:a16="http://schemas.microsoft.com/office/drawing/2014/main" id="{20950C11-1115-4CF3-AEE6-853BBB0BA96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831656" y="3628713"/>
            <a:ext cx="795528" cy="795528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9F814726-C15B-4D43-B73F-7A360EB90AB8}"/>
              </a:ext>
            </a:extLst>
          </p:cNvPr>
          <p:cNvSpPr txBox="1"/>
          <p:nvPr/>
        </p:nvSpPr>
        <p:spPr>
          <a:xfrm>
            <a:off x="2739695" y="4280786"/>
            <a:ext cx="9937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Replenish</a:t>
            </a:r>
          </a:p>
          <a:p>
            <a:pPr algn="ctr"/>
            <a:r>
              <a:rPr lang="en-US" sz="1600" dirty="0"/>
              <a:t>Activity</a:t>
            </a:r>
          </a:p>
        </p:txBody>
      </p:sp>
      <p:pic>
        <p:nvPicPr>
          <p:cNvPr id="48" name="Graphic 47" descr="Syncing cloud outline">
            <a:extLst>
              <a:ext uri="{FF2B5EF4-FFF2-40B4-BE49-F238E27FC236}">
                <a16:creationId xmlns:a16="http://schemas.microsoft.com/office/drawing/2014/main" id="{1A0FB4DD-459B-422E-8A86-8426E6296B6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753027" y="3669630"/>
            <a:ext cx="795528" cy="795528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6DA7F173-C7A0-4C19-9F2B-3F1F60F0A987}"/>
              </a:ext>
            </a:extLst>
          </p:cNvPr>
          <p:cNvSpPr txBox="1"/>
          <p:nvPr/>
        </p:nvSpPr>
        <p:spPr>
          <a:xfrm>
            <a:off x="4510070" y="4403896"/>
            <a:ext cx="128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Server Status</a:t>
            </a:r>
          </a:p>
        </p:txBody>
      </p:sp>
      <p:pic>
        <p:nvPicPr>
          <p:cNvPr id="50" name="Graphic 49" descr="Checklist outline">
            <a:extLst>
              <a:ext uri="{FF2B5EF4-FFF2-40B4-BE49-F238E27FC236}">
                <a16:creationId xmlns:a16="http://schemas.microsoft.com/office/drawing/2014/main" id="{E6A8F2BE-355F-4367-A858-4ED5B69D707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689486" y="3749897"/>
            <a:ext cx="724934" cy="724934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6A107DE1-2095-4232-9F5F-D6641D0056D3}"/>
              </a:ext>
            </a:extLst>
          </p:cNvPr>
          <p:cNvSpPr txBox="1"/>
          <p:nvPr/>
        </p:nvSpPr>
        <p:spPr>
          <a:xfrm>
            <a:off x="6443740" y="4403896"/>
            <a:ext cx="1246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Cycle Counts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EBD9525-96BC-4B20-B847-7DA1A128E0B1}"/>
              </a:ext>
            </a:extLst>
          </p:cNvPr>
          <p:cNvSpPr txBox="1"/>
          <p:nvPr/>
        </p:nvSpPr>
        <p:spPr>
          <a:xfrm>
            <a:off x="10699829" y="62615"/>
            <a:ext cx="122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>
                    <a:lumMod val="75000"/>
                  </a:schemeClr>
                </a:solidFill>
              </a:rPr>
              <a:t>#JohnSmith</a:t>
            </a:r>
          </a:p>
        </p:txBody>
      </p:sp>
      <p:sp>
        <p:nvSpPr>
          <p:cNvPr id="35" name="Rectangle: Diagonal Corners Snipped 34">
            <a:extLst>
              <a:ext uri="{FF2B5EF4-FFF2-40B4-BE49-F238E27FC236}">
                <a16:creationId xmlns:a16="http://schemas.microsoft.com/office/drawing/2014/main" id="{E51864F7-D3E1-4919-8C6F-AA0E640EBECE}"/>
              </a:ext>
            </a:extLst>
          </p:cNvPr>
          <p:cNvSpPr/>
          <p:nvPr/>
        </p:nvSpPr>
        <p:spPr>
          <a:xfrm>
            <a:off x="478856" y="5695009"/>
            <a:ext cx="813335" cy="813335"/>
          </a:xfrm>
          <a:prstGeom prst="snip2DiagRect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CF8BCAC8-4542-47BB-94BE-E133E20EC1B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16" y="5778328"/>
            <a:ext cx="420459" cy="391462"/>
          </a:xfrm>
          <a:prstGeom prst="rect">
            <a:avLst/>
          </a:prstGeom>
        </p:spPr>
      </p:pic>
      <p:pic>
        <p:nvPicPr>
          <p:cNvPr id="37" name="Graphic 36" descr="Single gear outline">
            <a:extLst>
              <a:ext uri="{FF2B5EF4-FFF2-40B4-BE49-F238E27FC236}">
                <a16:creationId xmlns:a16="http://schemas.microsoft.com/office/drawing/2014/main" id="{1329489C-958D-4535-9DBE-6111EDA55BD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80711" y="6096864"/>
            <a:ext cx="411480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357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35B6D1F-0A71-4DC7-B694-257360CBC893}"/>
              </a:ext>
            </a:extLst>
          </p:cNvPr>
          <p:cNvGrpSpPr/>
          <p:nvPr/>
        </p:nvGrpSpPr>
        <p:grpSpPr>
          <a:xfrm>
            <a:off x="10400097" y="0"/>
            <a:ext cx="1791903" cy="6858000"/>
            <a:chOff x="10400097" y="0"/>
            <a:chExt cx="1791903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24F315-A8D7-4FAC-9D40-F86C60F9F99F}"/>
                </a:ext>
              </a:extLst>
            </p:cNvPr>
            <p:cNvSpPr/>
            <p:nvPr/>
          </p:nvSpPr>
          <p:spPr>
            <a:xfrm>
              <a:off x="10400097" y="0"/>
              <a:ext cx="1791903" cy="6858000"/>
            </a:xfrm>
            <a:prstGeom prst="rect">
              <a:avLst/>
            </a:prstGeom>
            <a:solidFill>
              <a:srgbClr val="2BAD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FB2C47-38EE-4BAB-9604-3ECAD2399AE4}"/>
                </a:ext>
              </a:extLst>
            </p:cNvPr>
            <p:cNvSpPr txBox="1"/>
            <p:nvPr/>
          </p:nvSpPr>
          <p:spPr>
            <a:xfrm>
              <a:off x="10707014" y="349656"/>
              <a:ext cx="1225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Station #1</a:t>
              </a:r>
            </a:p>
          </p:txBody>
        </p:sp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id="{56E11F88-F6C7-43C7-A13A-DD0B6A3E8F75}"/>
                </a:ext>
              </a:extLst>
            </p:cNvPr>
            <p:cNvSpPr/>
            <p:nvPr/>
          </p:nvSpPr>
          <p:spPr>
            <a:xfrm>
              <a:off x="10689656" y="6001352"/>
              <a:ext cx="1212783" cy="603182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id="{9F3C13A1-8B9F-4A4D-9AB9-DABA24DAB9E8}"/>
                </a:ext>
              </a:extLst>
            </p:cNvPr>
            <p:cNvSpPr/>
            <p:nvPr/>
          </p:nvSpPr>
          <p:spPr>
            <a:xfrm>
              <a:off x="10712081" y="940066"/>
              <a:ext cx="1212783" cy="792481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F96B78-C53F-4AEC-B253-65B6FE96FE94}"/>
                </a:ext>
              </a:extLst>
            </p:cNvPr>
            <p:cNvSpPr txBox="1"/>
            <p:nvPr/>
          </p:nvSpPr>
          <p:spPr>
            <a:xfrm>
              <a:off x="10774183" y="1182417"/>
              <a:ext cx="10342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Main Menu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86EB433-4A5D-4AFB-AC1A-B66FF40AAA7C}"/>
                </a:ext>
              </a:extLst>
            </p:cNvPr>
            <p:cNvSpPr txBox="1"/>
            <p:nvPr/>
          </p:nvSpPr>
          <p:spPr>
            <a:xfrm>
              <a:off x="10947114" y="6149054"/>
              <a:ext cx="688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Logout</a:t>
              </a: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614CE285-48CE-42BC-8344-10EB4A298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79450"/>
            <a:ext cx="4552950" cy="67945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Settings</a:t>
            </a:r>
          </a:p>
        </p:txBody>
      </p:sp>
      <p:sp>
        <p:nvSpPr>
          <p:cNvPr id="16" name="Rectangle: Diagonal Corners Snipped 15">
            <a:extLst>
              <a:ext uri="{FF2B5EF4-FFF2-40B4-BE49-F238E27FC236}">
                <a16:creationId xmlns:a16="http://schemas.microsoft.com/office/drawing/2014/main" id="{7CF442D9-5140-4174-A823-A2B7F703E92E}"/>
              </a:ext>
            </a:extLst>
          </p:cNvPr>
          <p:cNvSpPr/>
          <p:nvPr/>
        </p:nvSpPr>
        <p:spPr>
          <a:xfrm>
            <a:off x="10719266" y="2007267"/>
            <a:ext cx="1212783" cy="792481"/>
          </a:xfrm>
          <a:prstGeom prst="snip2Diag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DD948F-EBC2-4E3E-ADA8-5F63C64EF7F8}"/>
              </a:ext>
            </a:extLst>
          </p:cNvPr>
          <p:cNvSpPr txBox="1"/>
          <p:nvPr/>
        </p:nvSpPr>
        <p:spPr>
          <a:xfrm>
            <a:off x="10908193" y="2249618"/>
            <a:ext cx="7662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Settings</a:t>
            </a:r>
          </a:p>
        </p:txBody>
      </p:sp>
      <p:sp>
        <p:nvSpPr>
          <p:cNvPr id="18" name="Title 12">
            <a:extLst>
              <a:ext uri="{FF2B5EF4-FFF2-40B4-BE49-F238E27FC236}">
                <a16:creationId xmlns:a16="http://schemas.microsoft.com/office/drawing/2014/main" id="{385C00ED-4900-4860-B321-1308AFB928C5}"/>
              </a:ext>
            </a:extLst>
          </p:cNvPr>
          <p:cNvSpPr txBox="1">
            <a:spLocks/>
          </p:cNvSpPr>
          <p:nvPr/>
        </p:nvSpPr>
        <p:spPr>
          <a:xfrm>
            <a:off x="1324341" y="224385"/>
            <a:ext cx="4917642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Settings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AD0A1F75-9C21-4BC2-A38E-DBF4BA459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4" y="95398"/>
            <a:ext cx="1010407" cy="989247"/>
          </a:xfrm>
          <a:prstGeom prst="rect">
            <a:avLst/>
          </a:prstGeom>
        </p:spPr>
      </p:pic>
      <p:pic>
        <p:nvPicPr>
          <p:cNvPr id="14" name="Graphic 13" descr="Head with gears outline">
            <a:extLst>
              <a:ext uri="{FF2B5EF4-FFF2-40B4-BE49-F238E27FC236}">
                <a16:creationId xmlns:a16="http://schemas.microsoft.com/office/drawing/2014/main" id="{0B041E01-18D3-480A-805E-D94D2CCB07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91804" y="273718"/>
            <a:ext cx="521208" cy="521208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E1AC315-700A-4169-B991-1915BB288E96}"/>
              </a:ext>
            </a:extLst>
          </p:cNvPr>
          <p:cNvCxnSpPr>
            <a:cxnSpLocks/>
          </p:cNvCxnSpPr>
          <p:nvPr/>
        </p:nvCxnSpPr>
        <p:spPr>
          <a:xfrm>
            <a:off x="383560" y="968942"/>
            <a:ext cx="9308592" cy="0"/>
          </a:xfrm>
          <a:prstGeom prst="line">
            <a:avLst/>
          </a:prstGeom>
          <a:ln w="254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575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35B6D1F-0A71-4DC7-B694-257360CBC893}"/>
              </a:ext>
            </a:extLst>
          </p:cNvPr>
          <p:cNvGrpSpPr/>
          <p:nvPr/>
        </p:nvGrpSpPr>
        <p:grpSpPr>
          <a:xfrm>
            <a:off x="10400097" y="0"/>
            <a:ext cx="1791903" cy="6858000"/>
            <a:chOff x="10400097" y="0"/>
            <a:chExt cx="1791903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24F315-A8D7-4FAC-9D40-F86C60F9F99F}"/>
                </a:ext>
              </a:extLst>
            </p:cNvPr>
            <p:cNvSpPr/>
            <p:nvPr/>
          </p:nvSpPr>
          <p:spPr>
            <a:xfrm>
              <a:off x="10400097" y="0"/>
              <a:ext cx="1791903" cy="6858000"/>
            </a:xfrm>
            <a:prstGeom prst="rect">
              <a:avLst/>
            </a:prstGeom>
            <a:solidFill>
              <a:srgbClr val="2BAD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FB2C47-38EE-4BAB-9604-3ECAD2399AE4}"/>
                </a:ext>
              </a:extLst>
            </p:cNvPr>
            <p:cNvSpPr txBox="1"/>
            <p:nvPr/>
          </p:nvSpPr>
          <p:spPr>
            <a:xfrm>
              <a:off x="10707014" y="349656"/>
              <a:ext cx="1225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Station #1</a:t>
              </a:r>
            </a:p>
          </p:txBody>
        </p:sp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id="{56E11F88-F6C7-43C7-A13A-DD0B6A3E8F75}"/>
                </a:ext>
              </a:extLst>
            </p:cNvPr>
            <p:cNvSpPr/>
            <p:nvPr/>
          </p:nvSpPr>
          <p:spPr>
            <a:xfrm>
              <a:off x="10689656" y="6001352"/>
              <a:ext cx="1212783" cy="603182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id="{9F3C13A1-8B9F-4A4D-9AB9-DABA24DAB9E8}"/>
                </a:ext>
              </a:extLst>
            </p:cNvPr>
            <p:cNvSpPr/>
            <p:nvPr/>
          </p:nvSpPr>
          <p:spPr>
            <a:xfrm>
              <a:off x="10712081" y="940066"/>
              <a:ext cx="1212783" cy="792481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F96B78-C53F-4AEC-B253-65B6FE96FE94}"/>
                </a:ext>
              </a:extLst>
            </p:cNvPr>
            <p:cNvSpPr txBox="1"/>
            <p:nvPr/>
          </p:nvSpPr>
          <p:spPr>
            <a:xfrm>
              <a:off x="10774183" y="1182417"/>
              <a:ext cx="10342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Main Menu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86EB433-4A5D-4AFB-AC1A-B66FF40AAA7C}"/>
                </a:ext>
              </a:extLst>
            </p:cNvPr>
            <p:cNvSpPr txBox="1"/>
            <p:nvPr/>
          </p:nvSpPr>
          <p:spPr>
            <a:xfrm>
              <a:off x="10947114" y="6149054"/>
              <a:ext cx="688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Logout</a:t>
              </a: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614CE285-48CE-42BC-8344-10EB4A298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79450"/>
            <a:ext cx="4552950" cy="67945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Template Page</a:t>
            </a:r>
          </a:p>
        </p:txBody>
      </p:sp>
      <p:sp>
        <p:nvSpPr>
          <p:cNvPr id="16" name="Rectangle: Diagonal Corners Snipped 15">
            <a:extLst>
              <a:ext uri="{FF2B5EF4-FFF2-40B4-BE49-F238E27FC236}">
                <a16:creationId xmlns:a16="http://schemas.microsoft.com/office/drawing/2014/main" id="{7CF442D9-5140-4174-A823-A2B7F703E92E}"/>
              </a:ext>
            </a:extLst>
          </p:cNvPr>
          <p:cNvSpPr/>
          <p:nvPr/>
        </p:nvSpPr>
        <p:spPr>
          <a:xfrm>
            <a:off x="10719266" y="2007267"/>
            <a:ext cx="1212783" cy="792481"/>
          </a:xfrm>
          <a:prstGeom prst="snip2Diag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DD948F-EBC2-4E3E-ADA8-5F63C64EF7F8}"/>
              </a:ext>
            </a:extLst>
          </p:cNvPr>
          <p:cNvSpPr txBox="1"/>
          <p:nvPr/>
        </p:nvSpPr>
        <p:spPr>
          <a:xfrm>
            <a:off x="10790404" y="2249618"/>
            <a:ext cx="10018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Date Menu</a:t>
            </a:r>
          </a:p>
        </p:txBody>
      </p:sp>
      <p:sp>
        <p:nvSpPr>
          <p:cNvPr id="18" name="Title 12">
            <a:extLst>
              <a:ext uri="{FF2B5EF4-FFF2-40B4-BE49-F238E27FC236}">
                <a16:creationId xmlns:a16="http://schemas.microsoft.com/office/drawing/2014/main" id="{385C00ED-4900-4860-B321-1308AFB928C5}"/>
              </a:ext>
            </a:extLst>
          </p:cNvPr>
          <p:cNvSpPr txBox="1">
            <a:spLocks/>
          </p:cNvSpPr>
          <p:nvPr/>
        </p:nvSpPr>
        <p:spPr>
          <a:xfrm>
            <a:off x="1324341" y="224385"/>
            <a:ext cx="4917642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Testing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AD0A1F75-9C21-4BC2-A38E-DBF4BA459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4" y="95398"/>
            <a:ext cx="1010407" cy="989247"/>
          </a:xfrm>
          <a:prstGeom prst="rect">
            <a:avLst/>
          </a:prstGeom>
        </p:spPr>
      </p:pic>
      <p:pic>
        <p:nvPicPr>
          <p:cNvPr id="14" name="Graphic 13" descr="Head with gears outline">
            <a:extLst>
              <a:ext uri="{FF2B5EF4-FFF2-40B4-BE49-F238E27FC236}">
                <a16:creationId xmlns:a16="http://schemas.microsoft.com/office/drawing/2014/main" id="{0B041E01-18D3-480A-805E-D94D2CCB07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91804" y="273718"/>
            <a:ext cx="521208" cy="521208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E1AC315-700A-4169-B991-1915BB288E96}"/>
              </a:ext>
            </a:extLst>
          </p:cNvPr>
          <p:cNvCxnSpPr>
            <a:cxnSpLocks/>
          </p:cNvCxnSpPr>
          <p:nvPr/>
        </p:nvCxnSpPr>
        <p:spPr>
          <a:xfrm>
            <a:off x="383560" y="968942"/>
            <a:ext cx="9308592" cy="0"/>
          </a:xfrm>
          <a:prstGeom prst="line">
            <a:avLst/>
          </a:prstGeom>
          <a:ln w="254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4731A62-91FF-4918-B081-8FDD84105C7F}"/>
              </a:ext>
            </a:extLst>
          </p:cNvPr>
          <p:cNvSpPr/>
          <p:nvPr/>
        </p:nvSpPr>
        <p:spPr>
          <a:xfrm>
            <a:off x="383560" y="1393389"/>
            <a:ext cx="3298913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Graphic 22" descr="Play with solid fill">
            <a:extLst>
              <a:ext uri="{FF2B5EF4-FFF2-40B4-BE49-F238E27FC236}">
                <a16:creationId xmlns:a16="http://schemas.microsoft.com/office/drawing/2014/main" id="{6EF1B557-19A4-4B75-8546-5825771B69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400000">
            <a:off x="3294318" y="1574081"/>
            <a:ext cx="208573" cy="20857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8AC314B7-37F2-4C46-B2EB-B9B832539F9F}"/>
              </a:ext>
            </a:extLst>
          </p:cNvPr>
          <p:cNvSpPr txBox="1"/>
          <p:nvPr/>
        </p:nvSpPr>
        <p:spPr>
          <a:xfrm>
            <a:off x="539491" y="1509091"/>
            <a:ext cx="1257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2BADE3"/>
                </a:solidFill>
              </a:rPr>
              <a:t>Blank Button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AA469A06-6F02-416D-ADBB-BE96696C4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545346"/>
              </p:ext>
            </p:extLst>
          </p:nvPr>
        </p:nvGraphicFramePr>
        <p:xfrm>
          <a:off x="383559" y="2232026"/>
          <a:ext cx="9327437" cy="3017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7028">
                  <a:extLst>
                    <a:ext uri="{9D8B030D-6E8A-4147-A177-3AD203B41FA5}">
                      <a16:colId xmlns:a16="http://schemas.microsoft.com/office/drawing/2014/main" val="2460442131"/>
                    </a:ext>
                  </a:extLst>
                </a:gridCol>
                <a:gridCol w="1575352">
                  <a:extLst>
                    <a:ext uri="{9D8B030D-6E8A-4147-A177-3AD203B41FA5}">
                      <a16:colId xmlns:a16="http://schemas.microsoft.com/office/drawing/2014/main" val="799374986"/>
                    </a:ext>
                  </a:extLst>
                </a:gridCol>
                <a:gridCol w="1620078">
                  <a:extLst>
                    <a:ext uri="{9D8B030D-6E8A-4147-A177-3AD203B41FA5}">
                      <a16:colId xmlns:a16="http://schemas.microsoft.com/office/drawing/2014/main" val="1410103803"/>
                    </a:ext>
                  </a:extLst>
                </a:gridCol>
                <a:gridCol w="1017389">
                  <a:extLst>
                    <a:ext uri="{9D8B030D-6E8A-4147-A177-3AD203B41FA5}">
                      <a16:colId xmlns:a16="http://schemas.microsoft.com/office/drawing/2014/main" val="1079745116"/>
                    </a:ext>
                  </a:extLst>
                </a:gridCol>
                <a:gridCol w="687977">
                  <a:extLst>
                    <a:ext uri="{9D8B030D-6E8A-4147-A177-3AD203B41FA5}">
                      <a16:colId xmlns:a16="http://schemas.microsoft.com/office/drawing/2014/main" val="3235382782"/>
                    </a:ext>
                  </a:extLst>
                </a:gridCol>
                <a:gridCol w="1852843">
                  <a:extLst>
                    <a:ext uri="{9D8B030D-6E8A-4147-A177-3AD203B41FA5}">
                      <a16:colId xmlns:a16="http://schemas.microsoft.com/office/drawing/2014/main" val="2985165359"/>
                    </a:ext>
                  </a:extLst>
                </a:gridCol>
                <a:gridCol w="2236770">
                  <a:extLst>
                    <a:ext uri="{9D8B030D-6E8A-4147-A177-3AD203B41FA5}">
                      <a16:colId xmlns:a16="http://schemas.microsoft.com/office/drawing/2014/main" val="454952886"/>
                    </a:ext>
                  </a:extLst>
                </a:gridCol>
              </a:tblGrid>
              <a:tr h="242736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Source Sans Pro" panose="020B0503030403020204" pitchFamily="34" charset="0"/>
                          <a:cs typeface="Arial" panose="020B0604020202020204" pitchFamily="34" charset="0"/>
                        </a:rPr>
                        <a:t>Order No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Customer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# of Product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Qty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Order date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Status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98621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2-5-2022 14:13:02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063042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15:14:22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253194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15:16:18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54462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15:17:51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232405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15:45:37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14436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16:03:09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89352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16:24:52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257217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2-6-2022 05:34:24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04911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0000203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2-6-2022 05:43:46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405004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825986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0B684593-A2B2-4620-B13F-825C824377CC}"/>
              </a:ext>
            </a:extLst>
          </p:cNvPr>
          <p:cNvGrpSpPr/>
          <p:nvPr/>
        </p:nvGrpSpPr>
        <p:grpSpPr>
          <a:xfrm>
            <a:off x="4177610" y="1223571"/>
            <a:ext cx="3298913" cy="4607963"/>
            <a:chOff x="383560" y="1393388"/>
            <a:chExt cx="3298913" cy="4607963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77959FA4-D230-478E-AE3D-EA07ECDD4207}"/>
                </a:ext>
              </a:extLst>
            </p:cNvPr>
            <p:cNvSpPr/>
            <p:nvPr/>
          </p:nvSpPr>
          <p:spPr>
            <a:xfrm>
              <a:off x="383560" y="1393388"/>
              <a:ext cx="3298913" cy="460796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2BADE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428E34A-DF96-4B85-9306-4FEDD0FD560C}"/>
                </a:ext>
              </a:extLst>
            </p:cNvPr>
            <p:cNvSpPr/>
            <p:nvPr/>
          </p:nvSpPr>
          <p:spPr>
            <a:xfrm>
              <a:off x="531223" y="1963783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079BF33-F77B-47AE-9E48-AC5C17F973D2}"/>
                </a:ext>
              </a:extLst>
            </p:cNvPr>
            <p:cNvSpPr/>
            <p:nvPr/>
          </p:nvSpPr>
          <p:spPr>
            <a:xfrm>
              <a:off x="531222" y="2695205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386A432-F422-4331-80D3-C984164283DB}"/>
                </a:ext>
              </a:extLst>
            </p:cNvPr>
            <p:cNvSpPr/>
            <p:nvPr/>
          </p:nvSpPr>
          <p:spPr>
            <a:xfrm>
              <a:off x="531222" y="3426627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9E7B646-2DF4-45C5-8AAF-F217AA4136CD}"/>
                </a:ext>
              </a:extLst>
            </p:cNvPr>
            <p:cNvSpPr/>
            <p:nvPr/>
          </p:nvSpPr>
          <p:spPr>
            <a:xfrm>
              <a:off x="531222" y="4158049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1CE583A-4927-44D7-81CF-3012EF53ED60}"/>
                </a:ext>
              </a:extLst>
            </p:cNvPr>
            <p:cNvSpPr/>
            <p:nvPr/>
          </p:nvSpPr>
          <p:spPr>
            <a:xfrm>
              <a:off x="531222" y="4889471"/>
              <a:ext cx="3021875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4090930-59D0-4E86-8EB9-DB2F8C6B8389}"/>
                </a:ext>
              </a:extLst>
            </p:cNvPr>
            <p:cNvSpPr/>
            <p:nvPr/>
          </p:nvSpPr>
          <p:spPr>
            <a:xfrm>
              <a:off x="1532709" y="1963783"/>
              <a:ext cx="2020388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ADD7BBA6-2A19-4212-B9FD-284074AFAB17}"/>
                </a:ext>
              </a:extLst>
            </p:cNvPr>
            <p:cNvSpPr/>
            <p:nvPr/>
          </p:nvSpPr>
          <p:spPr>
            <a:xfrm>
              <a:off x="1532709" y="2695205"/>
              <a:ext cx="2020388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3742B3F-BB99-418F-ADA8-C3089A75593A}"/>
                </a:ext>
              </a:extLst>
            </p:cNvPr>
            <p:cNvSpPr/>
            <p:nvPr/>
          </p:nvSpPr>
          <p:spPr>
            <a:xfrm>
              <a:off x="1529307" y="3425095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1AA6947-6E6D-4755-A6E2-124B7E12ADE9}"/>
                </a:ext>
              </a:extLst>
            </p:cNvPr>
            <p:cNvSpPr/>
            <p:nvPr/>
          </p:nvSpPr>
          <p:spPr>
            <a:xfrm>
              <a:off x="2527392" y="3425095"/>
              <a:ext cx="1025705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4C01B40-5FAB-4672-9A95-83F0A0A4D994}"/>
                </a:ext>
              </a:extLst>
            </p:cNvPr>
            <p:cNvSpPr/>
            <p:nvPr/>
          </p:nvSpPr>
          <p:spPr>
            <a:xfrm>
              <a:off x="1529307" y="4158049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3DCA99E-8357-4AA3-A5B1-9AC3C1F6C610}"/>
                </a:ext>
              </a:extLst>
            </p:cNvPr>
            <p:cNvSpPr/>
            <p:nvPr/>
          </p:nvSpPr>
          <p:spPr>
            <a:xfrm>
              <a:off x="2527392" y="4158049"/>
              <a:ext cx="1025705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698FBC6-99DF-4F7C-A566-371305844DB9}"/>
              </a:ext>
            </a:extLst>
          </p:cNvPr>
          <p:cNvGrpSpPr/>
          <p:nvPr/>
        </p:nvGrpSpPr>
        <p:grpSpPr>
          <a:xfrm>
            <a:off x="383559" y="5405833"/>
            <a:ext cx="5055525" cy="1212785"/>
            <a:chOff x="2626231" y="3652778"/>
            <a:chExt cx="5055525" cy="1212785"/>
          </a:xfrm>
        </p:grpSpPr>
        <p:sp>
          <p:nvSpPr>
            <p:cNvPr id="37" name="Rectangle: Diagonal Corners Snipped 36">
              <a:extLst>
                <a:ext uri="{FF2B5EF4-FFF2-40B4-BE49-F238E27FC236}">
                  <a16:creationId xmlns:a16="http://schemas.microsoft.com/office/drawing/2014/main" id="{8CFB467B-F23E-48FC-8D97-A4DFD0162003}"/>
                </a:ext>
              </a:extLst>
            </p:cNvPr>
            <p:cNvSpPr/>
            <p:nvPr/>
          </p:nvSpPr>
          <p:spPr>
            <a:xfrm>
              <a:off x="2626231" y="3652780"/>
              <a:ext cx="1212783" cy="1212783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: Diagonal Corners Snipped 37">
              <a:extLst>
                <a:ext uri="{FF2B5EF4-FFF2-40B4-BE49-F238E27FC236}">
                  <a16:creationId xmlns:a16="http://schemas.microsoft.com/office/drawing/2014/main" id="{CA9B4E01-58C8-47A7-9201-5C5891D1DC1F}"/>
                </a:ext>
              </a:extLst>
            </p:cNvPr>
            <p:cNvSpPr/>
            <p:nvPr/>
          </p:nvSpPr>
          <p:spPr>
            <a:xfrm>
              <a:off x="4546001" y="3652778"/>
              <a:ext cx="1212783" cy="1212783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: Diagonal Corners Snipped 38">
              <a:extLst>
                <a:ext uri="{FF2B5EF4-FFF2-40B4-BE49-F238E27FC236}">
                  <a16:creationId xmlns:a16="http://schemas.microsoft.com/office/drawing/2014/main" id="{64B729F7-F361-40B1-BA2F-E99ED0E0C9AB}"/>
                </a:ext>
              </a:extLst>
            </p:cNvPr>
            <p:cNvSpPr/>
            <p:nvPr/>
          </p:nvSpPr>
          <p:spPr>
            <a:xfrm>
              <a:off x="6468973" y="3652779"/>
              <a:ext cx="1212783" cy="1212783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0" name="Graphic 39" descr="Head with gears outline">
              <a:extLst>
                <a:ext uri="{FF2B5EF4-FFF2-40B4-BE49-F238E27FC236}">
                  <a16:creationId xmlns:a16="http://schemas.microsoft.com/office/drawing/2014/main" id="{C9710555-969A-43B7-BB23-CDC1115650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92869" y="3771900"/>
              <a:ext cx="673100" cy="673100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ADC597D-E827-4778-BB73-F8ED4F17FF06}"/>
                </a:ext>
              </a:extLst>
            </p:cNvPr>
            <p:cNvSpPr txBox="1"/>
            <p:nvPr/>
          </p:nvSpPr>
          <p:spPr>
            <a:xfrm>
              <a:off x="2808053" y="4394843"/>
              <a:ext cx="8459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Settings</a:t>
              </a:r>
            </a:p>
          </p:txBody>
        </p:sp>
        <p:pic>
          <p:nvPicPr>
            <p:cNvPr id="42" name="Graphic 41" descr="Magnifying glass outline">
              <a:extLst>
                <a:ext uri="{FF2B5EF4-FFF2-40B4-BE49-F238E27FC236}">
                  <a16:creationId xmlns:a16="http://schemas.microsoft.com/office/drawing/2014/main" id="{D0EEA975-EC21-4FC0-9284-40ABDE8ADE5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827595" y="3792204"/>
              <a:ext cx="652796" cy="652796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2EABE075-4DD8-4907-9584-4235E7162C32}"/>
                </a:ext>
              </a:extLst>
            </p:cNvPr>
            <p:cNvSpPr txBox="1"/>
            <p:nvPr/>
          </p:nvSpPr>
          <p:spPr>
            <a:xfrm>
              <a:off x="4585449" y="4394843"/>
              <a:ext cx="1173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Item Search</a:t>
              </a:r>
            </a:p>
          </p:txBody>
        </p:sp>
        <p:pic>
          <p:nvPicPr>
            <p:cNvPr id="44" name="Graphic 43" descr="Bar chart outline">
              <a:extLst>
                <a:ext uri="{FF2B5EF4-FFF2-40B4-BE49-F238E27FC236}">
                  <a16:creationId xmlns:a16="http://schemas.microsoft.com/office/drawing/2014/main" id="{EAE446FC-C163-4F86-A009-4FCC07F7383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686399" y="3722687"/>
              <a:ext cx="771525" cy="771525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0CF99C4-77AC-433E-AC7A-1AACE196399D}"/>
                </a:ext>
              </a:extLst>
            </p:cNvPr>
            <p:cNvSpPr txBox="1"/>
            <p:nvPr/>
          </p:nvSpPr>
          <p:spPr>
            <a:xfrm>
              <a:off x="6655412" y="4394843"/>
              <a:ext cx="8334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Reports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0771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3AE102A5-5454-43F0-9EBA-78FF4204E8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363" y="870540"/>
            <a:ext cx="1819275" cy="1781175"/>
          </a:xfrm>
          <a:prstGeom prst="rect">
            <a:avLst/>
          </a:prstGeom>
        </p:spPr>
      </p:pic>
      <p:sp>
        <p:nvSpPr>
          <p:cNvPr id="6" name="Rectangle: Diagonal Corners Snipped 5">
            <a:extLst>
              <a:ext uri="{FF2B5EF4-FFF2-40B4-BE49-F238E27FC236}">
                <a16:creationId xmlns:a16="http://schemas.microsoft.com/office/drawing/2014/main" id="{AF135FED-DD31-49D1-B92F-A09EAE286875}"/>
              </a:ext>
            </a:extLst>
          </p:cNvPr>
          <p:cNvSpPr/>
          <p:nvPr/>
        </p:nvSpPr>
        <p:spPr>
          <a:xfrm>
            <a:off x="3676124" y="2367350"/>
            <a:ext cx="4839752" cy="2648472"/>
          </a:xfrm>
          <a:prstGeom prst="snip2DiagRect">
            <a:avLst/>
          </a:prstGeom>
          <a:solidFill>
            <a:schemeClr val="bg1"/>
          </a:solidFill>
          <a:ln w="19050"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23A2123-31F2-48AA-9433-5AEEED618435}"/>
              </a:ext>
            </a:extLst>
          </p:cNvPr>
          <p:cNvSpPr/>
          <p:nvPr/>
        </p:nvSpPr>
        <p:spPr>
          <a:xfrm>
            <a:off x="4446544" y="2777815"/>
            <a:ext cx="3298913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853C10B-B881-4366-92F3-169FEBCF1CCF}"/>
              </a:ext>
            </a:extLst>
          </p:cNvPr>
          <p:cNvSpPr/>
          <p:nvPr/>
        </p:nvSpPr>
        <p:spPr>
          <a:xfrm>
            <a:off x="4446544" y="3573867"/>
            <a:ext cx="3298913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76C4B3-CD18-4A46-A1F5-803E9CEB7318}"/>
              </a:ext>
            </a:extLst>
          </p:cNvPr>
          <p:cNvSpPr txBox="1"/>
          <p:nvPr/>
        </p:nvSpPr>
        <p:spPr>
          <a:xfrm>
            <a:off x="4575790" y="2865322"/>
            <a:ext cx="2874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Your Username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611AAA-60D6-450B-9AF7-B3D22EF0CE71}"/>
              </a:ext>
            </a:extLst>
          </p:cNvPr>
          <p:cNvSpPr txBox="1"/>
          <p:nvPr/>
        </p:nvSpPr>
        <p:spPr>
          <a:xfrm>
            <a:off x="11266369" y="6169790"/>
            <a:ext cx="665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v0.1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6FD8576-35E2-4650-B48A-181633965AA6}"/>
              </a:ext>
            </a:extLst>
          </p:cNvPr>
          <p:cNvSpPr/>
          <p:nvPr/>
        </p:nvSpPr>
        <p:spPr>
          <a:xfrm>
            <a:off x="5488926" y="4332101"/>
            <a:ext cx="1214148" cy="469832"/>
          </a:xfrm>
          <a:prstGeom prst="roundRect">
            <a:avLst/>
          </a:prstGeom>
          <a:solidFill>
            <a:srgbClr val="2BAD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6B7F4E-3D11-4433-BB58-4F614EB2A085}"/>
              </a:ext>
            </a:extLst>
          </p:cNvPr>
          <p:cNvSpPr txBox="1"/>
          <p:nvPr/>
        </p:nvSpPr>
        <p:spPr>
          <a:xfrm>
            <a:off x="5731787" y="4382351"/>
            <a:ext cx="72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Login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8D9C03-BC46-4B88-A81A-2A37198C9D4E}"/>
              </a:ext>
            </a:extLst>
          </p:cNvPr>
          <p:cNvSpPr txBox="1"/>
          <p:nvPr/>
        </p:nvSpPr>
        <p:spPr>
          <a:xfrm>
            <a:off x="4573899" y="3671159"/>
            <a:ext cx="2874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Your Password</a:t>
            </a:r>
          </a:p>
        </p:txBody>
      </p:sp>
      <p:sp>
        <p:nvSpPr>
          <p:cNvPr id="20" name="Rectangle: Diagonal Corners Snipped 19">
            <a:extLst>
              <a:ext uri="{FF2B5EF4-FFF2-40B4-BE49-F238E27FC236}">
                <a16:creationId xmlns:a16="http://schemas.microsoft.com/office/drawing/2014/main" id="{3330E57A-371D-4015-A5B5-E568106B5555}"/>
              </a:ext>
            </a:extLst>
          </p:cNvPr>
          <p:cNvSpPr/>
          <p:nvPr/>
        </p:nvSpPr>
        <p:spPr>
          <a:xfrm>
            <a:off x="478856" y="5695009"/>
            <a:ext cx="813335" cy="813335"/>
          </a:xfrm>
          <a:prstGeom prst="snip2Diag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BEF0F603-60EF-4A21-8EB1-AC95436F7C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16" y="5778328"/>
            <a:ext cx="420459" cy="391462"/>
          </a:xfrm>
          <a:prstGeom prst="rect">
            <a:avLst/>
          </a:prstGeom>
        </p:spPr>
      </p:pic>
      <p:pic>
        <p:nvPicPr>
          <p:cNvPr id="26" name="Graphic 25" descr="Single gear outline">
            <a:extLst>
              <a:ext uri="{FF2B5EF4-FFF2-40B4-BE49-F238E27FC236}">
                <a16:creationId xmlns:a16="http://schemas.microsoft.com/office/drawing/2014/main" id="{2C8605FC-D90C-4BA4-8320-9EA54EF2E3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0711" y="6096864"/>
            <a:ext cx="411480" cy="41148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C9F2BC62-738A-4B64-B88D-5CDD96846171}"/>
              </a:ext>
            </a:extLst>
          </p:cNvPr>
          <p:cNvSpPr txBox="1"/>
          <p:nvPr/>
        </p:nvSpPr>
        <p:spPr>
          <a:xfrm>
            <a:off x="10707014" y="349656"/>
            <a:ext cx="122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Station #1</a:t>
            </a:r>
          </a:p>
        </p:txBody>
      </p:sp>
      <p:sp>
        <p:nvSpPr>
          <p:cNvPr id="34" name="Title 33">
            <a:extLst>
              <a:ext uri="{FF2B5EF4-FFF2-40B4-BE49-F238E27FC236}">
                <a16:creationId xmlns:a16="http://schemas.microsoft.com/office/drawing/2014/main" id="{D576DA0E-9885-47A4-86FD-82D05014D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98500"/>
            <a:ext cx="2298700" cy="6985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Login Screen</a:t>
            </a:r>
          </a:p>
        </p:txBody>
      </p:sp>
    </p:spTree>
    <p:extLst>
      <p:ext uri="{BB962C8B-B14F-4D97-AF65-F5344CB8AC3E}">
        <p14:creationId xmlns:p14="http://schemas.microsoft.com/office/powerpoint/2010/main" val="1632445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3AE102A5-5454-43F0-9EBA-78FF4204E8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363" y="191271"/>
            <a:ext cx="1819275" cy="1781175"/>
          </a:xfrm>
          <a:prstGeom prst="rect">
            <a:avLst/>
          </a:prstGeom>
        </p:spPr>
      </p:pic>
      <p:sp>
        <p:nvSpPr>
          <p:cNvPr id="6" name="Rectangle: Diagonal Corners Snipped 5">
            <a:extLst>
              <a:ext uri="{FF2B5EF4-FFF2-40B4-BE49-F238E27FC236}">
                <a16:creationId xmlns:a16="http://schemas.microsoft.com/office/drawing/2014/main" id="{AF135FED-DD31-49D1-B92F-A09EAE286875}"/>
              </a:ext>
            </a:extLst>
          </p:cNvPr>
          <p:cNvSpPr/>
          <p:nvPr/>
        </p:nvSpPr>
        <p:spPr>
          <a:xfrm>
            <a:off x="3676124" y="2367350"/>
            <a:ext cx="4839752" cy="2648472"/>
          </a:xfrm>
          <a:prstGeom prst="snip2DiagRect">
            <a:avLst/>
          </a:prstGeom>
          <a:solidFill>
            <a:schemeClr val="bg1"/>
          </a:solidFill>
          <a:ln w="19050"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23A2123-31F2-48AA-9433-5AEEED618435}"/>
              </a:ext>
            </a:extLst>
          </p:cNvPr>
          <p:cNvSpPr/>
          <p:nvPr/>
        </p:nvSpPr>
        <p:spPr>
          <a:xfrm>
            <a:off x="4446544" y="2777815"/>
            <a:ext cx="3298913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853C10B-B881-4366-92F3-169FEBCF1CCF}"/>
              </a:ext>
            </a:extLst>
          </p:cNvPr>
          <p:cNvSpPr/>
          <p:nvPr/>
        </p:nvSpPr>
        <p:spPr>
          <a:xfrm>
            <a:off x="4446544" y="3573867"/>
            <a:ext cx="3298913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76C4B3-CD18-4A46-A1F5-803E9CEB7318}"/>
              </a:ext>
            </a:extLst>
          </p:cNvPr>
          <p:cNvSpPr txBox="1"/>
          <p:nvPr/>
        </p:nvSpPr>
        <p:spPr>
          <a:xfrm>
            <a:off x="4575790" y="2865322"/>
            <a:ext cx="2874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Your Username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611AAA-60D6-450B-9AF7-B3D22EF0CE71}"/>
              </a:ext>
            </a:extLst>
          </p:cNvPr>
          <p:cNvSpPr txBox="1"/>
          <p:nvPr/>
        </p:nvSpPr>
        <p:spPr>
          <a:xfrm>
            <a:off x="11266369" y="6169790"/>
            <a:ext cx="665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v0.1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6FD8576-35E2-4650-B48A-181633965AA6}"/>
              </a:ext>
            </a:extLst>
          </p:cNvPr>
          <p:cNvSpPr/>
          <p:nvPr/>
        </p:nvSpPr>
        <p:spPr>
          <a:xfrm>
            <a:off x="5488926" y="4332101"/>
            <a:ext cx="1214148" cy="469832"/>
          </a:xfrm>
          <a:prstGeom prst="roundRect">
            <a:avLst/>
          </a:prstGeom>
          <a:solidFill>
            <a:srgbClr val="2BAD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6B7F4E-3D11-4433-BB58-4F614EB2A085}"/>
              </a:ext>
            </a:extLst>
          </p:cNvPr>
          <p:cNvSpPr txBox="1"/>
          <p:nvPr/>
        </p:nvSpPr>
        <p:spPr>
          <a:xfrm>
            <a:off x="5731787" y="4382351"/>
            <a:ext cx="72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Login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8D9C03-BC46-4B88-A81A-2A37198C9D4E}"/>
              </a:ext>
            </a:extLst>
          </p:cNvPr>
          <p:cNvSpPr txBox="1"/>
          <p:nvPr/>
        </p:nvSpPr>
        <p:spPr>
          <a:xfrm>
            <a:off x="4573899" y="3671159"/>
            <a:ext cx="2874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Your Password</a:t>
            </a:r>
          </a:p>
        </p:txBody>
      </p:sp>
      <p:sp>
        <p:nvSpPr>
          <p:cNvPr id="20" name="Rectangle: Diagonal Corners Snipped 19">
            <a:extLst>
              <a:ext uri="{FF2B5EF4-FFF2-40B4-BE49-F238E27FC236}">
                <a16:creationId xmlns:a16="http://schemas.microsoft.com/office/drawing/2014/main" id="{3330E57A-371D-4015-A5B5-E568106B5555}"/>
              </a:ext>
            </a:extLst>
          </p:cNvPr>
          <p:cNvSpPr/>
          <p:nvPr/>
        </p:nvSpPr>
        <p:spPr>
          <a:xfrm>
            <a:off x="478856" y="5695009"/>
            <a:ext cx="813335" cy="813335"/>
          </a:xfrm>
          <a:prstGeom prst="snip2DiagRect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BEF0F603-60EF-4A21-8EB1-AC95436F7C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16" y="5778328"/>
            <a:ext cx="420459" cy="391462"/>
          </a:xfrm>
          <a:prstGeom prst="rect">
            <a:avLst/>
          </a:prstGeom>
        </p:spPr>
      </p:pic>
      <p:pic>
        <p:nvPicPr>
          <p:cNvPr id="26" name="Graphic 25" descr="Single gear outline">
            <a:extLst>
              <a:ext uri="{FF2B5EF4-FFF2-40B4-BE49-F238E27FC236}">
                <a16:creationId xmlns:a16="http://schemas.microsoft.com/office/drawing/2014/main" id="{2C8605FC-D90C-4BA4-8320-9EA54EF2E3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0711" y="6096864"/>
            <a:ext cx="411480" cy="41148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C9F2BC62-738A-4B64-B88D-5CDD96846171}"/>
              </a:ext>
            </a:extLst>
          </p:cNvPr>
          <p:cNvSpPr txBox="1"/>
          <p:nvPr/>
        </p:nvSpPr>
        <p:spPr>
          <a:xfrm>
            <a:off x="10707014" y="349656"/>
            <a:ext cx="122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Station #1</a:t>
            </a:r>
          </a:p>
        </p:txBody>
      </p:sp>
      <p:sp>
        <p:nvSpPr>
          <p:cNvPr id="34" name="Title 33">
            <a:extLst>
              <a:ext uri="{FF2B5EF4-FFF2-40B4-BE49-F238E27FC236}">
                <a16:creationId xmlns:a16="http://schemas.microsoft.com/office/drawing/2014/main" id="{D576DA0E-9885-47A4-86FD-82D05014D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98500"/>
            <a:ext cx="2298700" cy="6985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Login Screen</a:t>
            </a:r>
          </a:p>
        </p:txBody>
      </p:sp>
      <p:sp>
        <p:nvSpPr>
          <p:cNvPr id="17" name="Title 12">
            <a:extLst>
              <a:ext uri="{FF2B5EF4-FFF2-40B4-BE49-F238E27FC236}">
                <a16:creationId xmlns:a16="http://schemas.microsoft.com/office/drawing/2014/main" id="{A45BE043-D506-472E-A471-DAF022BF607B}"/>
              </a:ext>
            </a:extLst>
          </p:cNvPr>
          <p:cNvSpPr txBox="1">
            <a:spLocks/>
          </p:cNvSpPr>
          <p:nvPr/>
        </p:nvSpPr>
        <p:spPr>
          <a:xfrm>
            <a:off x="4989629" y="1579755"/>
            <a:ext cx="4917642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Sys Admin</a:t>
            </a:r>
          </a:p>
        </p:txBody>
      </p:sp>
      <p:sp>
        <p:nvSpPr>
          <p:cNvPr id="18" name="Rectangle: Diagonal Corners Snipped 17">
            <a:extLst>
              <a:ext uri="{FF2B5EF4-FFF2-40B4-BE49-F238E27FC236}">
                <a16:creationId xmlns:a16="http://schemas.microsoft.com/office/drawing/2014/main" id="{37F7885A-CB3E-4423-BFEE-D5F164DEEDDC}"/>
              </a:ext>
            </a:extLst>
          </p:cNvPr>
          <p:cNvSpPr/>
          <p:nvPr/>
        </p:nvSpPr>
        <p:spPr>
          <a:xfrm>
            <a:off x="6877315" y="1706457"/>
            <a:ext cx="363056" cy="363056"/>
          </a:xfrm>
          <a:prstGeom prst="snip2Diag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FF271E-4573-491C-87B1-59406207C5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575" y="1789775"/>
            <a:ext cx="187684" cy="174740"/>
          </a:xfrm>
          <a:prstGeom prst="rect">
            <a:avLst/>
          </a:prstGeom>
        </p:spPr>
      </p:pic>
      <p:pic>
        <p:nvPicPr>
          <p:cNvPr id="21" name="Graphic 20" descr="Single gear outline">
            <a:extLst>
              <a:ext uri="{FF2B5EF4-FFF2-40B4-BE49-F238E27FC236}">
                <a16:creationId xmlns:a16="http://schemas.microsoft.com/office/drawing/2014/main" id="{D509F9F1-C072-48D3-9EF4-8177FB726F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94911" y="1933598"/>
            <a:ext cx="134007" cy="134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793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35B6D1F-0A71-4DC7-B694-257360CBC893}"/>
              </a:ext>
            </a:extLst>
          </p:cNvPr>
          <p:cNvGrpSpPr/>
          <p:nvPr/>
        </p:nvGrpSpPr>
        <p:grpSpPr>
          <a:xfrm>
            <a:off x="10400097" y="0"/>
            <a:ext cx="1791903" cy="6858000"/>
            <a:chOff x="10400097" y="0"/>
            <a:chExt cx="1791903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24F315-A8D7-4FAC-9D40-F86C60F9F99F}"/>
                </a:ext>
              </a:extLst>
            </p:cNvPr>
            <p:cNvSpPr/>
            <p:nvPr/>
          </p:nvSpPr>
          <p:spPr>
            <a:xfrm>
              <a:off x="10400097" y="0"/>
              <a:ext cx="1791903" cy="6858000"/>
            </a:xfrm>
            <a:prstGeom prst="rect">
              <a:avLst/>
            </a:prstGeom>
            <a:solidFill>
              <a:srgbClr val="2BAD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FB2C47-38EE-4BAB-9604-3ECAD2399AE4}"/>
                </a:ext>
              </a:extLst>
            </p:cNvPr>
            <p:cNvSpPr txBox="1"/>
            <p:nvPr/>
          </p:nvSpPr>
          <p:spPr>
            <a:xfrm>
              <a:off x="10707014" y="349656"/>
              <a:ext cx="1225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Station #1</a:t>
              </a:r>
            </a:p>
          </p:txBody>
        </p:sp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id="{56E11F88-F6C7-43C7-A13A-DD0B6A3E8F75}"/>
                </a:ext>
              </a:extLst>
            </p:cNvPr>
            <p:cNvSpPr/>
            <p:nvPr/>
          </p:nvSpPr>
          <p:spPr>
            <a:xfrm>
              <a:off x="10689656" y="6001352"/>
              <a:ext cx="1212783" cy="603182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id="{9F3C13A1-8B9F-4A4D-9AB9-DABA24DAB9E8}"/>
                </a:ext>
              </a:extLst>
            </p:cNvPr>
            <p:cNvSpPr/>
            <p:nvPr/>
          </p:nvSpPr>
          <p:spPr>
            <a:xfrm>
              <a:off x="10712081" y="940066"/>
              <a:ext cx="1212783" cy="792481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F96B78-C53F-4AEC-B253-65B6FE96FE94}"/>
                </a:ext>
              </a:extLst>
            </p:cNvPr>
            <p:cNvSpPr txBox="1"/>
            <p:nvPr/>
          </p:nvSpPr>
          <p:spPr>
            <a:xfrm>
              <a:off x="10774183" y="1182417"/>
              <a:ext cx="10342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Main Menu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86EB433-4A5D-4AFB-AC1A-B66FF40AAA7C}"/>
                </a:ext>
              </a:extLst>
            </p:cNvPr>
            <p:cNvSpPr txBox="1"/>
            <p:nvPr/>
          </p:nvSpPr>
          <p:spPr>
            <a:xfrm>
              <a:off x="10947114" y="6149054"/>
              <a:ext cx="688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Logout</a:t>
              </a: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614CE285-48CE-42BC-8344-10EB4A298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79450"/>
            <a:ext cx="4552950" cy="67945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Sys Admin</a:t>
            </a:r>
          </a:p>
        </p:txBody>
      </p:sp>
      <p:sp>
        <p:nvSpPr>
          <p:cNvPr id="16" name="Rectangle: Diagonal Corners Snipped 15">
            <a:extLst>
              <a:ext uri="{FF2B5EF4-FFF2-40B4-BE49-F238E27FC236}">
                <a16:creationId xmlns:a16="http://schemas.microsoft.com/office/drawing/2014/main" id="{7CF442D9-5140-4174-A823-A2B7F703E92E}"/>
              </a:ext>
            </a:extLst>
          </p:cNvPr>
          <p:cNvSpPr/>
          <p:nvPr/>
        </p:nvSpPr>
        <p:spPr>
          <a:xfrm>
            <a:off x="10719266" y="2007267"/>
            <a:ext cx="1212783" cy="792481"/>
          </a:xfrm>
          <a:prstGeom prst="snip2Diag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DD948F-EBC2-4E3E-ADA8-5F63C64EF7F8}"/>
              </a:ext>
            </a:extLst>
          </p:cNvPr>
          <p:cNvSpPr txBox="1"/>
          <p:nvPr/>
        </p:nvSpPr>
        <p:spPr>
          <a:xfrm>
            <a:off x="10856208" y="2240909"/>
            <a:ext cx="9326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Sys Admin</a:t>
            </a:r>
          </a:p>
        </p:txBody>
      </p:sp>
      <p:sp>
        <p:nvSpPr>
          <p:cNvPr id="18" name="Title 12">
            <a:extLst>
              <a:ext uri="{FF2B5EF4-FFF2-40B4-BE49-F238E27FC236}">
                <a16:creationId xmlns:a16="http://schemas.microsoft.com/office/drawing/2014/main" id="{385C00ED-4900-4860-B321-1308AFB928C5}"/>
              </a:ext>
            </a:extLst>
          </p:cNvPr>
          <p:cNvSpPr txBox="1">
            <a:spLocks/>
          </p:cNvSpPr>
          <p:nvPr/>
        </p:nvSpPr>
        <p:spPr>
          <a:xfrm>
            <a:off x="1324341" y="224385"/>
            <a:ext cx="4917642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Sys Admin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AD0A1F75-9C21-4BC2-A38E-DBF4BA459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4" y="95398"/>
            <a:ext cx="1010407" cy="989247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B243FAB-F5AB-4409-9632-B6E3662E3F37}"/>
              </a:ext>
            </a:extLst>
          </p:cNvPr>
          <p:cNvCxnSpPr>
            <a:cxnSpLocks/>
          </p:cNvCxnSpPr>
          <p:nvPr/>
        </p:nvCxnSpPr>
        <p:spPr>
          <a:xfrm>
            <a:off x="383560" y="968942"/>
            <a:ext cx="9308592" cy="0"/>
          </a:xfrm>
          <a:prstGeom prst="line">
            <a:avLst/>
          </a:prstGeom>
          <a:ln w="254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Diagonal Corners Snipped 20">
            <a:extLst>
              <a:ext uri="{FF2B5EF4-FFF2-40B4-BE49-F238E27FC236}">
                <a16:creationId xmlns:a16="http://schemas.microsoft.com/office/drawing/2014/main" id="{3270815E-1F47-4BCC-9F8A-28B332707B31}"/>
              </a:ext>
            </a:extLst>
          </p:cNvPr>
          <p:cNvSpPr/>
          <p:nvPr/>
        </p:nvSpPr>
        <p:spPr>
          <a:xfrm>
            <a:off x="2623029" y="1546458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Diagonal Corners Snipped 21">
            <a:extLst>
              <a:ext uri="{FF2B5EF4-FFF2-40B4-BE49-F238E27FC236}">
                <a16:creationId xmlns:a16="http://schemas.microsoft.com/office/drawing/2014/main" id="{0075D763-65A9-4160-A577-94B1AAC51223}"/>
              </a:ext>
            </a:extLst>
          </p:cNvPr>
          <p:cNvSpPr/>
          <p:nvPr/>
        </p:nvSpPr>
        <p:spPr>
          <a:xfrm>
            <a:off x="4546001" y="1546456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Diagonal Corners Snipped 22">
            <a:extLst>
              <a:ext uri="{FF2B5EF4-FFF2-40B4-BE49-F238E27FC236}">
                <a16:creationId xmlns:a16="http://schemas.microsoft.com/office/drawing/2014/main" id="{668EEA2D-5653-4944-ACAA-1BC762A5BB94}"/>
              </a:ext>
            </a:extLst>
          </p:cNvPr>
          <p:cNvSpPr/>
          <p:nvPr/>
        </p:nvSpPr>
        <p:spPr>
          <a:xfrm>
            <a:off x="6465771" y="1546457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4A5B83B-7A34-4C74-B03C-C174412BCCA4}"/>
              </a:ext>
            </a:extLst>
          </p:cNvPr>
          <p:cNvSpPr txBox="1"/>
          <p:nvPr/>
        </p:nvSpPr>
        <p:spPr>
          <a:xfrm>
            <a:off x="2791638" y="2171833"/>
            <a:ext cx="8787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Flush All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3C1CAE3-DB04-4165-93CC-A01A111E28AB}"/>
              </a:ext>
            </a:extLst>
          </p:cNvPr>
          <p:cNvSpPr txBox="1"/>
          <p:nvPr/>
        </p:nvSpPr>
        <p:spPr>
          <a:xfrm>
            <a:off x="4535380" y="2174463"/>
            <a:ext cx="12730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Add/Remove</a:t>
            </a:r>
          </a:p>
          <a:p>
            <a:pPr algn="ctr"/>
            <a:r>
              <a:rPr lang="en-US" sz="1600" dirty="0"/>
              <a:t>User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E1A3E2C-0D09-4F01-97F0-5F738F6F3B17}"/>
              </a:ext>
            </a:extLst>
          </p:cNvPr>
          <p:cNvSpPr txBox="1"/>
          <p:nvPr/>
        </p:nvSpPr>
        <p:spPr>
          <a:xfrm>
            <a:off x="6657012" y="2174464"/>
            <a:ext cx="8367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Reboot 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Server</a:t>
            </a:r>
          </a:p>
        </p:txBody>
      </p:sp>
      <p:pic>
        <p:nvPicPr>
          <p:cNvPr id="48" name="Graphic 47" descr="Syncing cloud outline">
            <a:extLst>
              <a:ext uri="{FF2B5EF4-FFF2-40B4-BE49-F238E27FC236}">
                <a16:creationId xmlns:a16="http://schemas.microsoft.com/office/drawing/2014/main" id="{1A0FB4DD-459B-422E-8A86-8426E6296B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77600" y="1537538"/>
            <a:ext cx="795528" cy="795528"/>
          </a:xfrm>
          <a:prstGeom prst="rect">
            <a:avLst/>
          </a:prstGeom>
        </p:spPr>
      </p:pic>
      <p:sp>
        <p:nvSpPr>
          <p:cNvPr id="34" name="Rectangle: Diagonal Corners Snipped 33">
            <a:extLst>
              <a:ext uri="{FF2B5EF4-FFF2-40B4-BE49-F238E27FC236}">
                <a16:creationId xmlns:a16="http://schemas.microsoft.com/office/drawing/2014/main" id="{40F09FA6-8910-4374-B257-CD04E626DE40}"/>
              </a:ext>
            </a:extLst>
          </p:cNvPr>
          <p:cNvSpPr/>
          <p:nvPr/>
        </p:nvSpPr>
        <p:spPr>
          <a:xfrm>
            <a:off x="3212027" y="351087"/>
            <a:ext cx="363056" cy="363056"/>
          </a:xfrm>
          <a:prstGeom prst="snip2Diag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29710518-E7A2-4DF4-9B11-F9A8874E1B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287" y="434405"/>
            <a:ext cx="187684" cy="174740"/>
          </a:xfrm>
          <a:prstGeom prst="rect">
            <a:avLst/>
          </a:prstGeom>
        </p:spPr>
      </p:pic>
      <p:pic>
        <p:nvPicPr>
          <p:cNvPr id="36" name="Graphic 35" descr="Single gear outline">
            <a:extLst>
              <a:ext uri="{FF2B5EF4-FFF2-40B4-BE49-F238E27FC236}">
                <a16:creationId xmlns:a16="http://schemas.microsoft.com/office/drawing/2014/main" id="{D3033086-A861-4ABB-AAA2-5C2F42007DA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429623" y="578228"/>
            <a:ext cx="134007" cy="134007"/>
          </a:xfrm>
          <a:prstGeom prst="rect">
            <a:avLst/>
          </a:prstGeom>
        </p:spPr>
      </p:pic>
      <p:pic>
        <p:nvPicPr>
          <p:cNvPr id="10" name="Graphic 9" descr="Users outline">
            <a:extLst>
              <a:ext uri="{FF2B5EF4-FFF2-40B4-BE49-F238E27FC236}">
                <a16:creationId xmlns:a16="http://schemas.microsoft.com/office/drawing/2014/main" id="{99AEE0F3-0D3B-4004-B99B-8DD8062D534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782059" y="1569333"/>
            <a:ext cx="795528" cy="795528"/>
          </a:xfrm>
          <a:prstGeom prst="rect">
            <a:avLst/>
          </a:prstGeom>
        </p:spPr>
      </p:pic>
      <p:pic>
        <p:nvPicPr>
          <p:cNvPr id="27" name="Graphic 26" descr="Sort outline">
            <a:extLst>
              <a:ext uri="{FF2B5EF4-FFF2-40B4-BE49-F238E27FC236}">
                <a16:creationId xmlns:a16="http://schemas.microsoft.com/office/drawing/2014/main" id="{5567650F-7A1A-4EFF-8E27-57F79C6205E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939009" y="1663935"/>
            <a:ext cx="542733" cy="542733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516B17E2-8622-482C-8068-825F8D199CE2}"/>
              </a:ext>
            </a:extLst>
          </p:cNvPr>
          <p:cNvGrpSpPr/>
          <p:nvPr/>
        </p:nvGrpSpPr>
        <p:grpSpPr>
          <a:xfrm>
            <a:off x="2626231" y="3652778"/>
            <a:ext cx="5055525" cy="1212785"/>
            <a:chOff x="2626231" y="3652778"/>
            <a:chExt cx="5055525" cy="1212785"/>
          </a:xfrm>
        </p:grpSpPr>
        <p:sp>
          <p:nvSpPr>
            <p:cNvPr id="44" name="Rectangle: Diagonal Corners Snipped 43">
              <a:extLst>
                <a:ext uri="{FF2B5EF4-FFF2-40B4-BE49-F238E27FC236}">
                  <a16:creationId xmlns:a16="http://schemas.microsoft.com/office/drawing/2014/main" id="{9513EE36-6343-4635-9E46-3ADB84A4FD42}"/>
                </a:ext>
              </a:extLst>
            </p:cNvPr>
            <p:cNvSpPr/>
            <p:nvPr/>
          </p:nvSpPr>
          <p:spPr>
            <a:xfrm>
              <a:off x="2626231" y="3652780"/>
              <a:ext cx="1212783" cy="1212783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: Diagonal Corners Snipped 46">
              <a:extLst>
                <a:ext uri="{FF2B5EF4-FFF2-40B4-BE49-F238E27FC236}">
                  <a16:creationId xmlns:a16="http://schemas.microsoft.com/office/drawing/2014/main" id="{9FFB92AA-F7EA-4791-AE91-AFA62E165EFE}"/>
                </a:ext>
              </a:extLst>
            </p:cNvPr>
            <p:cNvSpPr/>
            <p:nvPr/>
          </p:nvSpPr>
          <p:spPr>
            <a:xfrm>
              <a:off x="4546001" y="3652778"/>
              <a:ext cx="1212783" cy="1212783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: Diagonal Corners Snipped 51">
              <a:extLst>
                <a:ext uri="{FF2B5EF4-FFF2-40B4-BE49-F238E27FC236}">
                  <a16:creationId xmlns:a16="http://schemas.microsoft.com/office/drawing/2014/main" id="{D8725C0D-03EF-4B1F-9C8F-355FD46FD634}"/>
                </a:ext>
              </a:extLst>
            </p:cNvPr>
            <p:cNvSpPr/>
            <p:nvPr/>
          </p:nvSpPr>
          <p:spPr>
            <a:xfrm>
              <a:off x="6468973" y="3652779"/>
              <a:ext cx="1212783" cy="1212783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3" name="Graphic 52" descr="Head with gears outline">
              <a:extLst>
                <a:ext uri="{FF2B5EF4-FFF2-40B4-BE49-F238E27FC236}">
                  <a16:creationId xmlns:a16="http://schemas.microsoft.com/office/drawing/2014/main" id="{A60EE6E9-715D-466C-BE87-D261228C3D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2892869" y="3771900"/>
              <a:ext cx="673100" cy="673100"/>
            </a:xfrm>
            <a:prstGeom prst="rect">
              <a:avLst/>
            </a:prstGeom>
          </p:spPr>
        </p:pic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BBA0A3E-8035-45B2-977C-66231AFA859A}"/>
                </a:ext>
              </a:extLst>
            </p:cNvPr>
            <p:cNvSpPr txBox="1"/>
            <p:nvPr/>
          </p:nvSpPr>
          <p:spPr>
            <a:xfrm>
              <a:off x="2808053" y="4394843"/>
              <a:ext cx="8459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Settings</a:t>
              </a:r>
            </a:p>
          </p:txBody>
        </p:sp>
        <p:pic>
          <p:nvPicPr>
            <p:cNvPr id="55" name="Graphic 54" descr="Magnifying glass outline">
              <a:extLst>
                <a:ext uri="{FF2B5EF4-FFF2-40B4-BE49-F238E27FC236}">
                  <a16:creationId xmlns:a16="http://schemas.microsoft.com/office/drawing/2014/main" id="{ED304A1D-E94D-40EF-838A-D48FA84EC42F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4827595" y="3792204"/>
              <a:ext cx="652796" cy="652796"/>
            </a:xfrm>
            <a:prstGeom prst="rect">
              <a:avLst/>
            </a:prstGeom>
          </p:spPr>
        </p:pic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8B1DF765-4A1C-4EFC-B979-283BB0282861}"/>
                </a:ext>
              </a:extLst>
            </p:cNvPr>
            <p:cNvSpPr txBox="1"/>
            <p:nvPr/>
          </p:nvSpPr>
          <p:spPr>
            <a:xfrm>
              <a:off x="4585449" y="4394843"/>
              <a:ext cx="11733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Item Search</a:t>
              </a:r>
            </a:p>
          </p:txBody>
        </p:sp>
        <p:pic>
          <p:nvPicPr>
            <p:cNvPr id="57" name="Graphic 56" descr="Bar chart outline">
              <a:extLst>
                <a:ext uri="{FF2B5EF4-FFF2-40B4-BE49-F238E27FC236}">
                  <a16:creationId xmlns:a16="http://schemas.microsoft.com/office/drawing/2014/main" id="{54EA7350-20C5-4672-999A-EEC14E160155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6686399" y="3722687"/>
              <a:ext cx="771525" cy="771525"/>
            </a:xfrm>
            <a:prstGeom prst="rect">
              <a:avLst/>
            </a:prstGeom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E451BE9C-10DB-42CE-AFAF-98EDF733A18C}"/>
                </a:ext>
              </a:extLst>
            </p:cNvPr>
            <p:cNvSpPr txBox="1"/>
            <p:nvPr/>
          </p:nvSpPr>
          <p:spPr>
            <a:xfrm>
              <a:off x="6655412" y="4394843"/>
              <a:ext cx="8334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Reports</a:t>
              </a:r>
            </a:p>
          </p:txBody>
        </p:sp>
      </p:grpSp>
      <p:sp>
        <p:nvSpPr>
          <p:cNvPr id="59" name="Rectangle: Diagonal Corners Snipped 58">
            <a:extLst>
              <a:ext uri="{FF2B5EF4-FFF2-40B4-BE49-F238E27FC236}">
                <a16:creationId xmlns:a16="http://schemas.microsoft.com/office/drawing/2014/main" id="{32FA7779-3AA9-4BB2-92AA-F538ED1AC5F5}"/>
              </a:ext>
            </a:extLst>
          </p:cNvPr>
          <p:cNvSpPr/>
          <p:nvPr/>
        </p:nvSpPr>
        <p:spPr>
          <a:xfrm>
            <a:off x="478856" y="5695009"/>
            <a:ext cx="813335" cy="813335"/>
          </a:xfrm>
          <a:prstGeom prst="snip2DiagRect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554E9A36-627E-4371-91EF-BE7C56B903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16" y="5778328"/>
            <a:ext cx="420459" cy="391462"/>
          </a:xfrm>
          <a:prstGeom prst="rect">
            <a:avLst/>
          </a:prstGeom>
        </p:spPr>
      </p:pic>
      <p:pic>
        <p:nvPicPr>
          <p:cNvPr id="61" name="Graphic 60" descr="Single gear outline">
            <a:extLst>
              <a:ext uri="{FF2B5EF4-FFF2-40B4-BE49-F238E27FC236}">
                <a16:creationId xmlns:a16="http://schemas.microsoft.com/office/drawing/2014/main" id="{35263194-2E88-4B21-BFF0-F8F80CBB957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80711" y="6096864"/>
            <a:ext cx="411480" cy="41148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8947FEC-4FFA-4F05-9145-BBB9427DDD35}"/>
              </a:ext>
            </a:extLst>
          </p:cNvPr>
          <p:cNvSpPr txBox="1"/>
          <p:nvPr/>
        </p:nvSpPr>
        <p:spPr>
          <a:xfrm>
            <a:off x="3590606" y="402088"/>
            <a:ext cx="13104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chemeClr val="bg1">
                    <a:lumMod val="75000"/>
                  </a:schemeClr>
                </a:solidFill>
              </a:rPr>
              <a:t>‘non superuser’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CFD43D-0D20-4A03-AAB4-49840A575B22}"/>
              </a:ext>
            </a:extLst>
          </p:cNvPr>
          <p:cNvSpPr txBox="1"/>
          <p:nvPr/>
        </p:nvSpPr>
        <p:spPr>
          <a:xfrm>
            <a:off x="10699829" y="62615"/>
            <a:ext cx="122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>
                    <a:lumMod val="75000"/>
                  </a:schemeClr>
                </a:solidFill>
              </a:rPr>
              <a:t>#JohnSmith</a:t>
            </a:r>
          </a:p>
        </p:txBody>
      </p:sp>
    </p:spTree>
    <p:extLst>
      <p:ext uri="{BB962C8B-B14F-4D97-AF65-F5344CB8AC3E}">
        <p14:creationId xmlns:p14="http://schemas.microsoft.com/office/powerpoint/2010/main" val="3200528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Diagonal Corners Snipped 3">
            <a:extLst>
              <a:ext uri="{FF2B5EF4-FFF2-40B4-BE49-F238E27FC236}">
                <a16:creationId xmlns:a16="http://schemas.microsoft.com/office/drawing/2014/main" id="{CC51E160-6315-4317-9385-F9F1A928A8B8}"/>
              </a:ext>
            </a:extLst>
          </p:cNvPr>
          <p:cNvSpPr/>
          <p:nvPr/>
        </p:nvSpPr>
        <p:spPr>
          <a:xfrm>
            <a:off x="2623029" y="1546458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Diagonal Corners Snipped 4">
            <a:extLst>
              <a:ext uri="{FF2B5EF4-FFF2-40B4-BE49-F238E27FC236}">
                <a16:creationId xmlns:a16="http://schemas.microsoft.com/office/drawing/2014/main" id="{079086C2-7605-4CF3-84C6-ED6E83E21DE7}"/>
              </a:ext>
            </a:extLst>
          </p:cNvPr>
          <p:cNvSpPr/>
          <p:nvPr/>
        </p:nvSpPr>
        <p:spPr>
          <a:xfrm>
            <a:off x="4546001" y="1546456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Diagonal Corners Snipped 9">
            <a:extLst>
              <a:ext uri="{FF2B5EF4-FFF2-40B4-BE49-F238E27FC236}">
                <a16:creationId xmlns:a16="http://schemas.microsoft.com/office/drawing/2014/main" id="{EFC0448A-DB46-44FF-983D-C6306E57E454}"/>
              </a:ext>
            </a:extLst>
          </p:cNvPr>
          <p:cNvSpPr/>
          <p:nvPr/>
        </p:nvSpPr>
        <p:spPr>
          <a:xfrm>
            <a:off x="6465771" y="1546457"/>
            <a:ext cx="1212783" cy="1212783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9963C9B-E715-4DD7-81E3-68CC4C42E37D}"/>
              </a:ext>
            </a:extLst>
          </p:cNvPr>
          <p:cNvGrpSpPr/>
          <p:nvPr/>
        </p:nvGrpSpPr>
        <p:grpSpPr>
          <a:xfrm>
            <a:off x="10400097" y="0"/>
            <a:ext cx="1791903" cy="6858000"/>
            <a:chOff x="10400097" y="0"/>
            <a:chExt cx="1791903" cy="685800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B7B073CC-AEB5-4BB1-99D9-69460E4F22FD}"/>
                </a:ext>
              </a:extLst>
            </p:cNvPr>
            <p:cNvSpPr/>
            <p:nvPr/>
          </p:nvSpPr>
          <p:spPr>
            <a:xfrm>
              <a:off x="10400097" y="0"/>
              <a:ext cx="1791903" cy="6858000"/>
            </a:xfrm>
            <a:prstGeom prst="rect">
              <a:avLst/>
            </a:prstGeom>
            <a:solidFill>
              <a:srgbClr val="2BAD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74BD1A3-F111-455A-8F2F-68358AD5C733}"/>
                </a:ext>
              </a:extLst>
            </p:cNvPr>
            <p:cNvSpPr txBox="1"/>
            <p:nvPr/>
          </p:nvSpPr>
          <p:spPr>
            <a:xfrm>
              <a:off x="10707014" y="349656"/>
              <a:ext cx="1225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Station #1</a:t>
              </a:r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id="{531D74F7-6135-467D-909C-DE434CC1B891}"/>
                </a:ext>
              </a:extLst>
            </p:cNvPr>
            <p:cNvSpPr/>
            <p:nvPr/>
          </p:nvSpPr>
          <p:spPr>
            <a:xfrm>
              <a:off x="10689656" y="6001352"/>
              <a:ext cx="1212783" cy="603182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DAC5B11-338F-4F84-947F-66CA8998413B}"/>
                </a:ext>
              </a:extLst>
            </p:cNvPr>
            <p:cNvSpPr txBox="1"/>
            <p:nvPr/>
          </p:nvSpPr>
          <p:spPr>
            <a:xfrm>
              <a:off x="10947114" y="6149054"/>
              <a:ext cx="688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Logout</a:t>
              </a:r>
            </a:p>
          </p:txBody>
        </p:sp>
      </p:grpSp>
      <p:pic>
        <p:nvPicPr>
          <p:cNvPr id="25" name="Graphic 24" descr="Repeat outline">
            <a:extLst>
              <a:ext uri="{FF2B5EF4-FFF2-40B4-BE49-F238E27FC236}">
                <a16:creationId xmlns:a16="http://schemas.microsoft.com/office/drawing/2014/main" id="{EEBB693E-35DC-4421-8704-611CB735BC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30844" y="1608691"/>
            <a:ext cx="797151" cy="797151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C913B977-4D32-475C-AE3C-CC8834038350}"/>
              </a:ext>
            </a:extLst>
          </p:cNvPr>
          <p:cNvSpPr txBox="1"/>
          <p:nvPr/>
        </p:nvSpPr>
        <p:spPr>
          <a:xfrm>
            <a:off x="2732520" y="2298798"/>
            <a:ext cx="993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Replenish</a:t>
            </a:r>
          </a:p>
        </p:txBody>
      </p:sp>
      <p:pic>
        <p:nvPicPr>
          <p:cNvPr id="28" name="Graphic 27" descr="Download outline">
            <a:extLst>
              <a:ext uri="{FF2B5EF4-FFF2-40B4-BE49-F238E27FC236}">
                <a16:creationId xmlns:a16="http://schemas.microsoft.com/office/drawing/2014/main" id="{2E0ED299-7607-4F9D-BE8E-2649E4E768D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693591" y="1534625"/>
            <a:ext cx="914400" cy="91440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AEE93C81-F932-47A7-8D89-7814318399F5}"/>
              </a:ext>
            </a:extLst>
          </p:cNvPr>
          <p:cNvSpPr txBox="1"/>
          <p:nvPr/>
        </p:nvSpPr>
        <p:spPr>
          <a:xfrm>
            <a:off x="4892547" y="2298798"/>
            <a:ext cx="5164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Pick</a:t>
            </a:r>
          </a:p>
        </p:txBody>
      </p:sp>
      <p:pic>
        <p:nvPicPr>
          <p:cNvPr id="31" name="Graphic 30" descr="Checklist outline">
            <a:extLst>
              <a:ext uri="{FF2B5EF4-FFF2-40B4-BE49-F238E27FC236}">
                <a16:creationId xmlns:a16="http://schemas.microsoft.com/office/drawing/2014/main" id="{8969BA43-FE8F-43DC-BAD3-D68B3C8B603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709695" y="1644799"/>
            <a:ext cx="724934" cy="724934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F266862B-A59D-4A49-93F1-101BB7E70AF0}"/>
              </a:ext>
            </a:extLst>
          </p:cNvPr>
          <p:cNvSpPr txBox="1"/>
          <p:nvPr/>
        </p:nvSpPr>
        <p:spPr>
          <a:xfrm>
            <a:off x="6489182" y="2298798"/>
            <a:ext cx="1165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Cycle Count</a:t>
            </a:r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AEFA1888-9418-480A-B49E-5E9F44DA3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50622"/>
            <a:ext cx="2135777" cy="75062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Main Menu</a:t>
            </a:r>
          </a:p>
        </p:txBody>
      </p:sp>
      <p:sp>
        <p:nvSpPr>
          <p:cNvPr id="46" name="Rectangle: Diagonal Corners Snipped 45">
            <a:extLst>
              <a:ext uri="{FF2B5EF4-FFF2-40B4-BE49-F238E27FC236}">
                <a16:creationId xmlns:a16="http://schemas.microsoft.com/office/drawing/2014/main" id="{4A5E6B18-6151-4978-AAE3-28F8C282CD9E}"/>
              </a:ext>
            </a:extLst>
          </p:cNvPr>
          <p:cNvSpPr/>
          <p:nvPr/>
        </p:nvSpPr>
        <p:spPr>
          <a:xfrm>
            <a:off x="10712081" y="940066"/>
            <a:ext cx="1212783" cy="792481"/>
          </a:xfrm>
          <a:prstGeom prst="snip2Diag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AD2FFDF-8EFC-49CC-B41A-DA61C7DE7944}"/>
              </a:ext>
            </a:extLst>
          </p:cNvPr>
          <p:cNvSpPr txBox="1"/>
          <p:nvPr/>
        </p:nvSpPr>
        <p:spPr>
          <a:xfrm>
            <a:off x="10774183" y="1182417"/>
            <a:ext cx="10342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Main Menu</a:t>
            </a:r>
          </a:p>
        </p:txBody>
      </p:sp>
      <p:sp>
        <p:nvSpPr>
          <p:cNvPr id="51" name="Title 12">
            <a:extLst>
              <a:ext uri="{FF2B5EF4-FFF2-40B4-BE49-F238E27FC236}">
                <a16:creationId xmlns:a16="http://schemas.microsoft.com/office/drawing/2014/main" id="{E399050C-3D7A-4644-BC9D-7344A1D05366}"/>
              </a:ext>
            </a:extLst>
          </p:cNvPr>
          <p:cNvSpPr txBox="1">
            <a:spLocks/>
          </p:cNvSpPr>
          <p:nvPr/>
        </p:nvSpPr>
        <p:spPr>
          <a:xfrm>
            <a:off x="1324341" y="224385"/>
            <a:ext cx="2127250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Main Menu</a:t>
            </a:r>
          </a:p>
        </p:txBody>
      </p:sp>
      <p:pic>
        <p:nvPicPr>
          <p:cNvPr id="52" name="Picture 51" descr="Logo&#10;&#10;Description automatically generated">
            <a:extLst>
              <a:ext uri="{FF2B5EF4-FFF2-40B4-BE49-F238E27FC236}">
                <a16:creationId xmlns:a16="http://schemas.microsoft.com/office/drawing/2014/main" id="{A75421C7-00C4-4216-B902-B7FCFFE73B2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4" y="95398"/>
            <a:ext cx="1010407" cy="989247"/>
          </a:xfrm>
          <a:prstGeom prst="rect">
            <a:avLst/>
          </a:prstGeom>
        </p:spPr>
      </p:pic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BA6ED82-70E2-4073-BDBB-EA4D35E37FCC}"/>
              </a:ext>
            </a:extLst>
          </p:cNvPr>
          <p:cNvCxnSpPr>
            <a:cxnSpLocks/>
          </p:cNvCxnSpPr>
          <p:nvPr/>
        </p:nvCxnSpPr>
        <p:spPr>
          <a:xfrm>
            <a:off x="383560" y="968942"/>
            <a:ext cx="9308592" cy="0"/>
          </a:xfrm>
          <a:prstGeom prst="line">
            <a:avLst/>
          </a:prstGeom>
          <a:ln w="254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: Diagonal Corners Snipped 54">
            <a:extLst>
              <a:ext uri="{FF2B5EF4-FFF2-40B4-BE49-F238E27FC236}">
                <a16:creationId xmlns:a16="http://schemas.microsoft.com/office/drawing/2014/main" id="{A0E60E72-9D96-482A-8D2E-2BA4D838DDDB}"/>
              </a:ext>
            </a:extLst>
          </p:cNvPr>
          <p:cNvSpPr/>
          <p:nvPr/>
        </p:nvSpPr>
        <p:spPr>
          <a:xfrm>
            <a:off x="478856" y="5695009"/>
            <a:ext cx="813335" cy="813335"/>
          </a:xfrm>
          <a:prstGeom prst="snip2Diag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7B537E53-6DC9-4B6F-BBCC-CF4FEBE25AE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16" y="5778328"/>
            <a:ext cx="420459" cy="391462"/>
          </a:xfrm>
          <a:prstGeom prst="rect">
            <a:avLst/>
          </a:prstGeom>
        </p:spPr>
      </p:pic>
      <p:pic>
        <p:nvPicPr>
          <p:cNvPr id="57" name="Graphic 56" descr="Single gear outline">
            <a:extLst>
              <a:ext uri="{FF2B5EF4-FFF2-40B4-BE49-F238E27FC236}">
                <a16:creationId xmlns:a16="http://schemas.microsoft.com/office/drawing/2014/main" id="{7628DF6A-33C7-4324-8722-4A8E0B55478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80711" y="6096864"/>
            <a:ext cx="411480" cy="411480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634A87A3-87BE-4BD1-B6BC-E38EED376071}"/>
              </a:ext>
            </a:extLst>
          </p:cNvPr>
          <p:cNvSpPr txBox="1"/>
          <p:nvPr/>
        </p:nvSpPr>
        <p:spPr>
          <a:xfrm>
            <a:off x="10699829" y="62615"/>
            <a:ext cx="122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>
                    <a:lumMod val="75000"/>
                  </a:schemeClr>
                </a:solidFill>
              </a:rPr>
              <a:t>#JohnSmith</a:t>
            </a:r>
          </a:p>
        </p:txBody>
      </p:sp>
    </p:spTree>
    <p:extLst>
      <p:ext uri="{BB962C8B-B14F-4D97-AF65-F5344CB8AC3E}">
        <p14:creationId xmlns:p14="http://schemas.microsoft.com/office/powerpoint/2010/main" val="1480150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921155B3-4ECF-48FF-BCAE-0F293D8D2652}"/>
              </a:ext>
            </a:extLst>
          </p:cNvPr>
          <p:cNvSpPr/>
          <p:nvPr/>
        </p:nvSpPr>
        <p:spPr>
          <a:xfrm>
            <a:off x="383560" y="1261716"/>
            <a:ext cx="9312442" cy="697831"/>
          </a:xfrm>
          <a:prstGeom prst="rect">
            <a:avLst/>
          </a:prstGeom>
          <a:solidFill>
            <a:srgbClr val="F2F2F2"/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35B6D1F-0A71-4DC7-B694-257360CBC893}"/>
              </a:ext>
            </a:extLst>
          </p:cNvPr>
          <p:cNvGrpSpPr/>
          <p:nvPr/>
        </p:nvGrpSpPr>
        <p:grpSpPr>
          <a:xfrm>
            <a:off x="10400097" y="0"/>
            <a:ext cx="1791903" cy="6858000"/>
            <a:chOff x="10400097" y="0"/>
            <a:chExt cx="1791903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24F315-A8D7-4FAC-9D40-F86C60F9F99F}"/>
                </a:ext>
              </a:extLst>
            </p:cNvPr>
            <p:cNvSpPr/>
            <p:nvPr/>
          </p:nvSpPr>
          <p:spPr>
            <a:xfrm>
              <a:off x="10400097" y="0"/>
              <a:ext cx="1791903" cy="6858000"/>
            </a:xfrm>
            <a:prstGeom prst="rect">
              <a:avLst/>
            </a:prstGeom>
            <a:solidFill>
              <a:srgbClr val="2BAD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FB2C47-38EE-4BAB-9604-3ECAD2399AE4}"/>
                </a:ext>
              </a:extLst>
            </p:cNvPr>
            <p:cNvSpPr txBox="1"/>
            <p:nvPr/>
          </p:nvSpPr>
          <p:spPr>
            <a:xfrm>
              <a:off x="10707014" y="349656"/>
              <a:ext cx="1225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Station #1</a:t>
              </a:r>
            </a:p>
          </p:txBody>
        </p:sp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id="{56E11F88-F6C7-43C7-A13A-DD0B6A3E8F75}"/>
                </a:ext>
              </a:extLst>
            </p:cNvPr>
            <p:cNvSpPr/>
            <p:nvPr/>
          </p:nvSpPr>
          <p:spPr>
            <a:xfrm>
              <a:off x="10689656" y="6001352"/>
              <a:ext cx="1212783" cy="603182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id="{9F3C13A1-8B9F-4A4D-9AB9-DABA24DAB9E8}"/>
                </a:ext>
              </a:extLst>
            </p:cNvPr>
            <p:cNvSpPr/>
            <p:nvPr/>
          </p:nvSpPr>
          <p:spPr>
            <a:xfrm>
              <a:off x="10712081" y="940066"/>
              <a:ext cx="1212783" cy="792481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F96B78-C53F-4AEC-B253-65B6FE96FE94}"/>
                </a:ext>
              </a:extLst>
            </p:cNvPr>
            <p:cNvSpPr txBox="1"/>
            <p:nvPr/>
          </p:nvSpPr>
          <p:spPr>
            <a:xfrm>
              <a:off x="10774183" y="1182417"/>
              <a:ext cx="10342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Main Menu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86EB433-4A5D-4AFB-AC1A-B66FF40AAA7C}"/>
                </a:ext>
              </a:extLst>
            </p:cNvPr>
            <p:cNvSpPr txBox="1"/>
            <p:nvPr/>
          </p:nvSpPr>
          <p:spPr>
            <a:xfrm>
              <a:off x="10947114" y="6149054"/>
              <a:ext cx="688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Logout</a:t>
              </a: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95275ACD-136A-4D2D-A731-6835F5104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00088"/>
            <a:ext cx="2127250" cy="700088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Picking List</a:t>
            </a:r>
          </a:p>
        </p:txBody>
      </p:sp>
      <p:sp>
        <p:nvSpPr>
          <p:cNvPr id="14" name="Rectangle: Diagonal Corners Snipped 13">
            <a:extLst>
              <a:ext uri="{FF2B5EF4-FFF2-40B4-BE49-F238E27FC236}">
                <a16:creationId xmlns:a16="http://schemas.microsoft.com/office/drawing/2014/main" id="{23AF4962-5CE6-494D-9D5A-86D7A4544789}"/>
              </a:ext>
            </a:extLst>
          </p:cNvPr>
          <p:cNvSpPr/>
          <p:nvPr/>
        </p:nvSpPr>
        <p:spPr>
          <a:xfrm>
            <a:off x="10719266" y="2007267"/>
            <a:ext cx="1212783" cy="792481"/>
          </a:xfrm>
          <a:prstGeom prst="snip2Diag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24CFFDD-602E-4076-B359-809DC02C2B1C}"/>
              </a:ext>
            </a:extLst>
          </p:cNvPr>
          <p:cNvSpPr txBox="1"/>
          <p:nvPr/>
        </p:nvSpPr>
        <p:spPr>
          <a:xfrm>
            <a:off x="10799221" y="2249618"/>
            <a:ext cx="9841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Picking List</a:t>
            </a:r>
          </a:p>
        </p:txBody>
      </p:sp>
      <p:sp>
        <p:nvSpPr>
          <p:cNvPr id="16" name="Rectangle: Diagonal Corners Snipped 15">
            <a:extLst>
              <a:ext uri="{FF2B5EF4-FFF2-40B4-BE49-F238E27FC236}">
                <a16:creationId xmlns:a16="http://schemas.microsoft.com/office/drawing/2014/main" id="{7356DDAC-0FAE-4CE0-9375-14F05E44B213}"/>
              </a:ext>
            </a:extLst>
          </p:cNvPr>
          <p:cNvSpPr/>
          <p:nvPr/>
        </p:nvSpPr>
        <p:spPr>
          <a:xfrm>
            <a:off x="10719266" y="3074468"/>
            <a:ext cx="1212783" cy="792481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43FF61-54AC-4D96-A059-6EC1C6CCAF2B}"/>
              </a:ext>
            </a:extLst>
          </p:cNvPr>
          <p:cNvSpPr txBox="1"/>
          <p:nvPr/>
        </p:nvSpPr>
        <p:spPr>
          <a:xfrm>
            <a:off x="10829742" y="3208852"/>
            <a:ext cx="9231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Picking</a:t>
            </a:r>
          </a:p>
          <a:p>
            <a:pPr algn="ctr"/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Operation</a:t>
            </a:r>
          </a:p>
        </p:txBody>
      </p:sp>
      <p:sp>
        <p:nvSpPr>
          <p:cNvPr id="18" name="Title 12">
            <a:extLst>
              <a:ext uri="{FF2B5EF4-FFF2-40B4-BE49-F238E27FC236}">
                <a16:creationId xmlns:a16="http://schemas.microsoft.com/office/drawing/2014/main" id="{47DD5575-AD2E-4263-A011-6DDA0463460E}"/>
              </a:ext>
            </a:extLst>
          </p:cNvPr>
          <p:cNvSpPr txBox="1">
            <a:spLocks/>
          </p:cNvSpPr>
          <p:nvPr/>
        </p:nvSpPr>
        <p:spPr>
          <a:xfrm>
            <a:off x="1324341" y="224385"/>
            <a:ext cx="2127250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Picking List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9B7422B-FA65-4D84-8722-1B24183E6822}"/>
              </a:ext>
            </a:extLst>
          </p:cNvPr>
          <p:cNvSpPr/>
          <p:nvPr/>
        </p:nvSpPr>
        <p:spPr>
          <a:xfrm>
            <a:off x="398555" y="2233464"/>
            <a:ext cx="9312442" cy="3007495"/>
          </a:xfrm>
          <a:prstGeom prst="rect">
            <a:avLst/>
          </a:prstGeom>
          <a:solidFill>
            <a:srgbClr val="F2F2F2"/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 descr="Logo&#10;&#10;Description automatically generated">
            <a:extLst>
              <a:ext uri="{FF2B5EF4-FFF2-40B4-BE49-F238E27FC236}">
                <a16:creationId xmlns:a16="http://schemas.microsoft.com/office/drawing/2014/main" id="{8CE5619A-4DE7-47EB-AAE0-0AC2634E93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4" y="95398"/>
            <a:ext cx="1010407" cy="989247"/>
          </a:xfrm>
          <a:prstGeom prst="rect">
            <a:avLst/>
          </a:prstGeom>
        </p:spPr>
      </p:pic>
      <p:pic>
        <p:nvPicPr>
          <p:cNvPr id="26" name="Graphic 25" descr="Download outline">
            <a:extLst>
              <a:ext uri="{FF2B5EF4-FFF2-40B4-BE49-F238E27FC236}">
                <a16:creationId xmlns:a16="http://schemas.microsoft.com/office/drawing/2014/main" id="{167ACF4A-FB34-4A83-949F-BFB9B81025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35318" y="272727"/>
            <a:ext cx="523190" cy="523190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3199949-4C92-4A4C-B83C-0307453AA6A7}"/>
              </a:ext>
            </a:extLst>
          </p:cNvPr>
          <p:cNvCxnSpPr>
            <a:cxnSpLocks/>
          </p:cNvCxnSpPr>
          <p:nvPr/>
        </p:nvCxnSpPr>
        <p:spPr>
          <a:xfrm>
            <a:off x="383560" y="968942"/>
            <a:ext cx="9308592" cy="0"/>
          </a:xfrm>
          <a:prstGeom prst="line">
            <a:avLst/>
          </a:prstGeom>
          <a:ln w="254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0FBC32C7-87FA-456F-B0F8-5EDF22D9217A}"/>
              </a:ext>
            </a:extLst>
          </p:cNvPr>
          <p:cNvSpPr/>
          <p:nvPr/>
        </p:nvSpPr>
        <p:spPr>
          <a:xfrm>
            <a:off x="8478004" y="5495226"/>
            <a:ext cx="1214148" cy="469832"/>
          </a:xfrm>
          <a:prstGeom prst="roundRect">
            <a:avLst/>
          </a:prstGeom>
          <a:solidFill>
            <a:srgbClr val="2BAD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8954AE-9604-4686-861A-54D9340D879D}"/>
              </a:ext>
            </a:extLst>
          </p:cNvPr>
          <p:cNvSpPr txBox="1"/>
          <p:nvPr/>
        </p:nvSpPr>
        <p:spPr>
          <a:xfrm>
            <a:off x="8720865" y="5542945"/>
            <a:ext cx="72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Start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4BDD8E81-0AFD-4D32-8BCB-4F29829F833F}"/>
              </a:ext>
            </a:extLst>
          </p:cNvPr>
          <p:cNvCxnSpPr/>
          <p:nvPr/>
        </p:nvCxnSpPr>
        <p:spPr>
          <a:xfrm>
            <a:off x="2720975" y="1261716"/>
            <a:ext cx="0" cy="697831"/>
          </a:xfrm>
          <a:prstGeom prst="line">
            <a:avLst/>
          </a:prstGeom>
          <a:ln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3579DF95-98A2-4490-8DC7-D61F619D2800}"/>
              </a:ext>
            </a:extLst>
          </p:cNvPr>
          <p:cNvSpPr txBox="1"/>
          <p:nvPr/>
        </p:nvSpPr>
        <p:spPr>
          <a:xfrm>
            <a:off x="2725813" y="1446023"/>
            <a:ext cx="8664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Accepted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0DF975B-5167-45A6-AD48-3AD2E86204E0}"/>
              </a:ext>
            </a:extLst>
          </p:cNvPr>
          <p:cNvCxnSpPr/>
          <p:nvPr/>
        </p:nvCxnSpPr>
        <p:spPr>
          <a:xfrm>
            <a:off x="3597107" y="1268124"/>
            <a:ext cx="0" cy="697831"/>
          </a:xfrm>
          <a:prstGeom prst="line">
            <a:avLst/>
          </a:prstGeom>
          <a:ln w="381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30D50AF-0D73-493D-AB59-FE7E1DF59629}"/>
              </a:ext>
            </a:extLst>
          </p:cNvPr>
          <p:cNvSpPr txBox="1"/>
          <p:nvPr/>
        </p:nvSpPr>
        <p:spPr>
          <a:xfrm>
            <a:off x="3581500" y="1446023"/>
            <a:ext cx="1537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Waiting to process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B3C7659-A7C1-4E1B-A0F5-E038013A4D83}"/>
              </a:ext>
            </a:extLst>
          </p:cNvPr>
          <p:cNvCxnSpPr/>
          <p:nvPr/>
        </p:nvCxnSpPr>
        <p:spPr>
          <a:xfrm>
            <a:off x="5086376" y="1261715"/>
            <a:ext cx="0" cy="697831"/>
          </a:xfrm>
          <a:prstGeom prst="line">
            <a:avLst/>
          </a:prstGeom>
          <a:ln w="381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49EB100A-EF6F-4B48-9ECA-BC566D866A5E}"/>
              </a:ext>
            </a:extLst>
          </p:cNvPr>
          <p:cNvSpPr txBox="1"/>
          <p:nvPr/>
        </p:nvSpPr>
        <p:spPr>
          <a:xfrm>
            <a:off x="5078385" y="1439615"/>
            <a:ext cx="1372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Being processed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86774A8-8302-4CD7-859D-FA9027955674}"/>
              </a:ext>
            </a:extLst>
          </p:cNvPr>
          <p:cNvCxnSpPr/>
          <p:nvPr/>
        </p:nvCxnSpPr>
        <p:spPr>
          <a:xfrm>
            <a:off x="6410096" y="1268124"/>
            <a:ext cx="0" cy="697831"/>
          </a:xfrm>
          <a:prstGeom prst="line">
            <a:avLst/>
          </a:prstGeom>
          <a:ln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5087DE3B-8909-43C2-A264-350DB501DEC7}"/>
              </a:ext>
            </a:extLst>
          </p:cNvPr>
          <p:cNvSpPr txBox="1"/>
          <p:nvPr/>
        </p:nvSpPr>
        <p:spPr>
          <a:xfrm>
            <a:off x="6396639" y="1446023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Finished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CD8DD94-EC67-467A-A0D6-F378892E3E04}"/>
              </a:ext>
            </a:extLst>
          </p:cNvPr>
          <p:cNvCxnSpPr/>
          <p:nvPr/>
        </p:nvCxnSpPr>
        <p:spPr>
          <a:xfrm>
            <a:off x="7162571" y="1268124"/>
            <a:ext cx="0" cy="697831"/>
          </a:xfrm>
          <a:prstGeom prst="line">
            <a:avLst/>
          </a:prstGeom>
          <a:ln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D9DF6CC-825B-42E3-9004-F35554395038}"/>
              </a:ext>
            </a:extLst>
          </p:cNvPr>
          <p:cNvSpPr/>
          <p:nvPr/>
        </p:nvSpPr>
        <p:spPr>
          <a:xfrm>
            <a:off x="534202" y="1375738"/>
            <a:ext cx="1961796" cy="8380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" name="Graphic 50" descr="Play with solid fill">
            <a:extLst>
              <a:ext uri="{FF2B5EF4-FFF2-40B4-BE49-F238E27FC236}">
                <a16:creationId xmlns:a16="http://schemas.microsoft.com/office/drawing/2014/main" id="{2334EA8D-361F-483E-AE7C-3662021537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6200000">
            <a:off x="2163761" y="1523974"/>
            <a:ext cx="208573" cy="208573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F363DAFD-4800-4765-9795-2A6EEDB44A75}"/>
              </a:ext>
            </a:extLst>
          </p:cNvPr>
          <p:cNvSpPr txBox="1"/>
          <p:nvPr/>
        </p:nvSpPr>
        <p:spPr>
          <a:xfrm>
            <a:off x="578189" y="1447764"/>
            <a:ext cx="14442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Regular Picking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1D30D6E-8BA6-4F0A-858B-4AE96A291B25}"/>
              </a:ext>
            </a:extLst>
          </p:cNvPr>
          <p:cNvSpPr/>
          <p:nvPr/>
        </p:nvSpPr>
        <p:spPr>
          <a:xfrm>
            <a:off x="534202" y="1772431"/>
            <a:ext cx="1961796" cy="314325"/>
          </a:xfrm>
          <a:prstGeom prst="rect">
            <a:avLst/>
          </a:prstGeom>
          <a:solidFill>
            <a:schemeClr val="bg1"/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BE01807-28F4-4F29-8789-F9494F868ED3}"/>
              </a:ext>
            </a:extLst>
          </p:cNvPr>
          <p:cNvSpPr txBox="1"/>
          <p:nvPr/>
        </p:nvSpPr>
        <p:spPr>
          <a:xfrm>
            <a:off x="579974" y="1761156"/>
            <a:ext cx="1426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2BADE3"/>
                </a:solidFill>
              </a:rPr>
              <a:t>Priority Picking</a:t>
            </a:r>
          </a:p>
        </p:txBody>
      </p:sp>
      <p:pic>
        <p:nvPicPr>
          <p:cNvPr id="56" name="Graphic 55" descr="Checkmark outline">
            <a:extLst>
              <a:ext uri="{FF2B5EF4-FFF2-40B4-BE49-F238E27FC236}">
                <a16:creationId xmlns:a16="http://schemas.microsoft.com/office/drawing/2014/main" id="{2887810B-E0B8-4344-9078-751EA21A2FF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65546" y="1833442"/>
            <a:ext cx="208713" cy="208713"/>
          </a:xfrm>
          <a:prstGeom prst="rect">
            <a:avLst/>
          </a:prstGeom>
        </p:spPr>
      </p:pic>
      <p:graphicFrame>
        <p:nvGraphicFramePr>
          <p:cNvPr id="57" name="Table 7">
            <a:extLst>
              <a:ext uri="{FF2B5EF4-FFF2-40B4-BE49-F238E27FC236}">
                <a16:creationId xmlns:a16="http://schemas.microsoft.com/office/drawing/2014/main" id="{76C00C67-5844-4DEB-BC1B-1FADEB8161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368903"/>
              </p:ext>
            </p:extLst>
          </p:nvPr>
        </p:nvGraphicFramePr>
        <p:xfrm>
          <a:off x="383559" y="2232026"/>
          <a:ext cx="9327438" cy="3017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1839">
                  <a:extLst>
                    <a:ext uri="{9D8B030D-6E8A-4147-A177-3AD203B41FA5}">
                      <a16:colId xmlns:a16="http://schemas.microsoft.com/office/drawing/2014/main" val="2460442131"/>
                    </a:ext>
                  </a:extLst>
                </a:gridCol>
                <a:gridCol w="1270645">
                  <a:extLst>
                    <a:ext uri="{9D8B030D-6E8A-4147-A177-3AD203B41FA5}">
                      <a16:colId xmlns:a16="http://schemas.microsoft.com/office/drawing/2014/main" val="799374986"/>
                    </a:ext>
                  </a:extLst>
                </a:gridCol>
                <a:gridCol w="1306720">
                  <a:extLst>
                    <a:ext uri="{9D8B030D-6E8A-4147-A177-3AD203B41FA5}">
                      <a16:colId xmlns:a16="http://schemas.microsoft.com/office/drawing/2014/main" val="1410103803"/>
                    </a:ext>
                  </a:extLst>
                </a:gridCol>
                <a:gridCol w="977831">
                  <a:extLst>
                    <a:ext uri="{9D8B030D-6E8A-4147-A177-3AD203B41FA5}">
                      <a16:colId xmlns:a16="http://schemas.microsoft.com/office/drawing/2014/main" val="1079745116"/>
                    </a:ext>
                  </a:extLst>
                </a:gridCol>
                <a:gridCol w="592183">
                  <a:extLst>
                    <a:ext uri="{9D8B030D-6E8A-4147-A177-3AD203B41FA5}">
                      <a16:colId xmlns:a16="http://schemas.microsoft.com/office/drawing/2014/main" val="3235382782"/>
                    </a:ext>
                  </a:extLst>
                </a:gridCol>
                <a:gridCol w="1772194">
                  <a:extLst>
                    <a:ext uri="{9D8B030D-6E8A-4147-A177-3AD203B41FA5}">
                      <a16:colId xmlns:a16="http://schemas.microsoft.com/office/drawing/2014/main" val="2985165359"/>
                    </a:ext>
                  </a:extLst>
                </a:gridCol>
                <a:gridCol w="2220686">
                  <a:extLst>
                    <a:ext uri="{9D8B030D-6E8A-4147-A177-3AD203B41FA5}">
                      <a16:colId xmlns:a16="http://schemas.microsoft.com/office/drawing/2014/main" val="454952886"/>
                    </a:ext>
                  </a:extLst>
                </a:gridCol>
                <a:gridCol w="915340">
                  <a:extLst>
                    <a:ext uri="{9D8B030D-6E8A-4147-A177-3AD203B41FA5}">
                      <a16:colId xmlns:a16="http://schemas.microsoft.com/office/drawing/2014/main" val="3771265939"/>
                    </a:ext>
                  </a:extLst>
                </a:gridCol>
              </a:tblGrid>
              <a:tr h="242736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Source Sans Pro" panose="020B0503030403020204" pitchFamily="34" charset="0"/>
                          <a:cs typeface="Arial" panose="020B0604020202020204" pitchFamily="34" charset="0"/>
                        </a:rPr>
                        <a:t>Order No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Customer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# of Product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Qty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Order date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Status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Priority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98621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2-5-2022 14:13:02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063042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15:14:22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253194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15:16:18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54462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15:17:51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232405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15:45:37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14436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16:03:09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89352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2-5-2022 16:24:52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257217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0000199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The Feed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2-6-2022 05:34:24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04911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405004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825986"/>
                  </a:ext>
                </a:extLst>
              </a:tr>
            </a:tbl>
          </a:graphicData>
        </a:graphic>
      </p:graphicFrame>
      <p:sp>
        <p:nvSpPr>
          <p:cNvPr id="58" name="TextBox 57">
            <a:extLst>
              <a:ext uri="{FF2B5EF4-FFF2-40B4-BE49-F238E27FC236}">
                <a16:creationId xmlns:a16="http://schemas.microsoft.com/office/drawing/2014/main" id="{FC1741C7-2EB2-4A01-93D9-C5B798C8C99E}"/>
              </a:ext>
            </a:extLst>
          </p:cNvPr>
          <p:cNvSpPr txBox="1"/>
          <p:nvPr/>
        </p:nvSpPr>
        <p:spPr>
          <a:xfrm>
            <a:off x="10699829" y="62615"/>
            <a:ext cx="122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>
                    <a:lumMod val="75000"/>
                  </a:schemeClr>
                </a:solidFill>
              </a:rPr>
              <a:t>#JohnSmith</a:t>
            </a:r>
          </a:p>
        </p:txBody>
      </p:sp>
    </p:spTree>
    <p:extLst>
      <p:ext uri="{BB962C8B-B14F-4D97-AF65-F5344CB8AC3E}">
        <p14:creationId xmlns:p14="http://schemas.microsoft.com/office/powerpoint/2010/main" val="2045883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Table 7">
            <a:extLst>
              <a:ext uri="{FF2B5EF4-FFF2-40B4-BE49-F238E27FC236}">
                <a16:creationId xmlns:a16="http://schemas.microsoft.com/office/drawing/2014/main" id="{DBA48264-5C1A-4C6F-89DD-BD99CAC2C9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655056"/>
              </p:ext>
            </p:extLst>
          </p:nvPr>
        </p:nvGraphicFramePr>
        <p:xfrm>
          <a:off x="383559" y="2232026"/>
          <a:ext cx="9327437" cy="3017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1174">
                  <a:extLst>
                    <a:ext uri="{9D8B030D-6E8A-4147-A177-3AD203B41FA5}">
                      <a16:colId xmlns:a16="http://schemas.microsoft.com/office/drawing/2014/main" val="2460442131"/>
                    </a:ext>
                  </a:extLst>
                </a:gridCol>
                <a:gridCol w="1314278">
                  <a:extLst>
                    <a:ext uri="{9D8B030D-6E8A-4147-A177-3AD203B41FA5}">
                      <a16:colId xmlns:a16="http://schemas.microsoft.com/office/drawing/2014/main" val="799374986"/>
                    </a:ext>
                  </a:extLst>
                </a:gridCol>
                <a:gridCol w="1351592">
                  <a:extLst>
                    <a:ext uri="{9D8B030D-6E8A-4147-A177-3AD203B41FA5}">
                      <a16:colId xmlns:a16="http://schemas.microsoft.com/office/drawing/2014/main" val="1410103803"/>
                    </a:ext>
                  </a:extLst>
                </a:gridCol>
                <a:gridCol w="848783">
                  <a:extLst>
                    <a:ext uri="{9D8B030D-6E8A-4147-A177-3AD203B41FA5}">
                      <a16:colId xmlns:a16="http://schemas.microsoft.com/office/drawing/2014/main" val="1079745116"/>
                    </a:ext>
                  </a:extLst>
                </a:gridCol>
                <a:gridCol w="1694545">
                  <a:extLst>
                    <a:ext uri="{9D8B030D-6E8A-4147-A177-3AD203B41FA5}">
                      <a16:colId xmlns:a16="http://schemas.microsoft.com/office/drawing/2014/main" val="3235382782"/>
                    </a:ext>
                  </a:extLst>
                </a:gridCol>
                <a:gridCol w="1071155">
                  <a:extLst>
                    <a:ext uri="{9D8B030D-6E8A-4147-A177-3AD203B41FA5}">
                      <a16:colId xmlns:a16="http://schemas.microsoft.com/office/drawing/2014/main" val="2985165359"/>
                    </a:ext>
                  </a:extLst>
                </a:gridCol>
                <a:gridCol w="1284514">
                  <a:extLst>
                    <a:ext uri="{9D8B030D-6E8A-4147-A177-3AD203B41FA5}">
                      <a16:colId xmlns:a16="http://schemas.microsoft.com/office/drawing/2014/main" val="266859593"/>
                    </a:ext>
                  </a:extLst>
                </a:gridCol>
                <a:gridCol w="1481396">
                  <a:extLst>
                    <a:ext uri="{9D8B030D-6E8A-4147-A177-3AD203B41FA5}">
                      <a16:colId xmlns:a16="http://schemas.microsoft.com/office/drawing/2014/main" val="454952886"/>
                    </a:ext>
                  </a:extLst>
                </a:gridCol>
              </a:tblGrid>
              <a:tr h="242736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ea typeface="Source Sans Pro" panose="020B0503030403020204" pitchFamily="34" charset="0"/>
                          <a:cs typeface="Arial" panose="020B0604020202020204" pitchFamily="34" charset="0"/>
                        </a:rPr>
                        <a:t>Billing ID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Source ID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Receiver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Receive Date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# of products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Total receive qty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Status</a:t>
                      </a:r>
                    </a:p>
                  </a:txBody>
                  <a:tcPr>
                    <a:solidFill>
                      <a:srgbClr val="2BAD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98621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A3456523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+mn-lt"/>
                        </a:rPr>
                        <a:t>SteveH</a:t>
                      </a:r>
                      <a:r>
                        <a:rPr lang="en-US" sz="1200" dirty="0">
                          <a:latin typeface="+mn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2-3-2022 04:13:02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063042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A2948372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+mn-lt"/>
                        </a:rPr>
                        <a:t>SteveH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2-3-2022 05:14:22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253194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A3726409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+mn-lt"/>
                        </a:rPr>
                        <a:t>SteveH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2-3-2022 05:16:18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54462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A1728352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+mn-lt"/>
                        </a:rPr>
                        <a:t>SteveH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2-3-2022 05:17:51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232405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A1029384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+mn-lt"/>
                        </a:rPr>
                        <a:t>NickB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2-4-2022 05:45:37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14436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A3826559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+mn-lt"/>
                        </a:rPr>
                        <a:t>NickB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2-4-2022 06:03:09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89352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A2363418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+mn-lt"/>
                        </a:rPr>
                        <a:t>NickB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2-4-2022 06:24:52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257217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A2019231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+mn-lt"/>
                        </a:rPr>
                        <a:t>NickB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2-4-2022 06:34:24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049110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Wingdings 3" panose="05040102010807070707" pitchFamily="18" charset="2"/>
                        </a:rPr>
                        <a:t>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A4729015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latin typeface="+mn-lt"/>
                        </a:rPr>
                        <a:t>NickB</a:t>
                      </a:r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2-4-2022 06:43:46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</a:rPr>
                        <a:t>Not Processed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405004"/>
                  </a:ext>
                </a:extLst>
              </a:tr>
              <a:tr h="242736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825986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535B6D1F-0A71-4DC7-B694-257360CBC893}"/>
              </a:ext>
            </a:extLst>
          </p:cNvPr>
          <p:cNvGrpSpPr/>
          <p:nvPr/>
        </p:nvGrpSpPr>
        <p:grpSpPr>
          <a:xfrm>
            <a:off x="10400097" y="0"/>
            <a:ext cx="1791903" cy="6858000"/>
            <a:chOff x="10400097" y="0"/>
            <a:chExt cx="1791903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24F315-A8D7-4FAC-9D40-F86C60F9F99F}"/>
                </a:ext>
              </a:extLst>
            </p:cNvPr>
            <p:cNvSpPr/>
            <p:nvPr/>
          </p:nvSpPr>
          <p:spPr>
            <a:xfrm>
              <a:off x="10400097" y="0"/>
              <a:ext cx="1791903" cy="6858000"/>
            </a:xfrm>
            <a:prstGeom prst="rect">
              <a:avLst/>
            </a:prstGeom>
            <a:solidFill>
              <a:srgbClr val="2BAD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FB2C47-38EE-4BAB-9604-3ECAD2399AE4}"/>
                </a:ext>
              </a:extLst>
            </p:cNvPr>
            <p:cNvSpPr txBox="1"/>
            <p:nvPr/>
          </p:nvSpPr>
          <p:spPr>
            <a:xfrm>
              <a:off x="10707014" y="349656"/>
              <a:ext cx="1225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Station #1</a:t>
              </a:r>
            </a:p>
          </p:txBody>
        </p:sp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id="{56E11F88-F6C7-43C7-A13A-DD0B6A3E8F75}"/>
                </a:ext>
              </a:extLst>
            </p:cNvPr>
            <p:cNvSpPr/>
            <p:nvPr/>
          </p:nvSpPr>
          <p:spPr>
            <a:xfrm>
              <a:off x="10689656" y="6001352"/>
              <a:ext cx="1212783" cy="603182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id="{9F3C13A1-8B9F-4A4D-9AB9-DABA24DAB9E8}"/>
                </a:ext>
              </a:extLst>
            </p:cNvPr>
            <p:cNvSpPr/>
            <p:nvPr/>
          </p:nvSpPr>
          <p:spPr>
            <a:xfrm>
              <a:off x="10712081" y="940066"/>
              <a:ext cx="1212783" cy="792481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F96B78-C53F-4AEC-B253-65B6FE96FE94}"/>
                </a:ext>
              </a:extLst>
            </p:cNvPr>
            <p:cNvSpPr txBox="1"/>
            <p:nvPr/>
          </p:nvSpPr>
          <p:spPr>
            <a:xfrm>
              <a:off x="10774183" y="1182417"/>
              <a:ext cx="10342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Main Menu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86EB433-4A5D-4AFB-AC1A-B66FF40AAA7C}"/>
                </a:ext>
              </a:extLst>
            </p:cNvPr>
            <p:cNvSpPr txBox="1"/>
            <p:nvPr/>
          </p:nvSpPr>
          <p:spPr>
            <a:xfrm>
              <a:off x="10947114" y="6149054"/>
              <a:ext cx="688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Logout</a:t>
              </a: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BA391BC4-7856-4635-92E1-839735DDB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92150"/>
            <a:ext cx="3341914" cy="69215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Replenishment List</a:t>
            </a:r>
          </a:p>
        </p:txBody>
      </p:sp>
      <p:sp>
        <p:nvSpPr>
          <p:cNvPr id="14" name="Rectangle: Diagonal Corners Snipped 13">
            <a:extLst>
              <a:ext uri="{FF2B5EF4-FFF2-40B4-BE49-F238E27FC236}">
                <a16:creationId xmlns:a16="http://schemas.microsoft.com/office/drawing/2014/main" id="{FEFB017E-D070-4BAB-99AD-E87E7CB99617}"/>
              </a:ext>
            </a:extLst>
          </p:cNvPr>
          <p:cNvSpPr/>
          <p:nvPr/>
        </p:nvSpPr>
        <p:spPr>
          <a:xfrm>
            <a:off x="10719266" y="2007267"/>
            <a:ext cx="1212783" cy="792481"/>
          </a:xfrm>
          <a:prstGeom prst="snip2Diag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B6EF479-E616-4102-BBA6-99E66C280BFB}"/>
              </a:ext>
            </a:extLst>
          </p:cNvPr>
          <p:cNvSpPr txBox="1"/>
          <p:nvPr/>
        </p:nvSpPr>
        <p:spPr>
          <a:xfrm>
            <a:off x="10677110" y="2141651"/>
            <a:ext cx="1282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Replenishment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List</a:t>
            </a:r>
          </a:p>
        </p:txBody>
      </p:sp>
      <p:sp>
        <p:nvSpPr>
          <p:cNvPr id="16" name="Rectangle: Diagonal Corners Snipped 15">
            <a:extLst>
              <a:ext uri="{FF2B5EF4-FFF2-40B4-BE49-F238E27FC236}">
                <a16:creationId xmlns:a16="http://schemas.microsoft.com/office/drawing/2014/main" id="{1C0222CE-6704-432D-A831-00EDC3E5C94A}"/>
              </a:ext>
            </a:extLst>
          </p:cNvPr>
          <p:cNvSpPr/>
          <p:nvPr/>
        </p:nvSpPr>
        <p:spPr>
          <a:xfrm>
            <a:off x="10719266" y="3074468"/>
            <a:ext cx="1212783" cy="792481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CAA65B-8AE6-4E12-AB48-FBD32A29D012}"/>
              </a:ext>
            </a:extLst>
          </p:cNvPr>
          <p:cNvSpPr txBox="1"/>
          <p:nvPr/>
        </p:nvSpPr>
        <p:spPr>
          <a:xfrm>
            <a:off x="10677109" y="3208852"/>
            <a:ext cx="1282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Replenishment</a:t>
            </a:r>
          </a:p>
          <a:p>
            <a:pPr algn="ctr"/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Operation</a:t>
            </a:r>
          </a:p>
        </p:txBody>
      </p:sp>
      <p:sp>
        <p:nvSpPr>
          <p:cNvPr id="18" name="Title 12">
            <a:extLst>
              <a:ext uri="{FF2B5EF4-FFF2-40B4-BE49-F238E27FC236}">
                <a16:creationId xmlns:a16="http://schemas.microsoft.com/office/drawing/2014/main" id="{C15C10F8-7C02-40E2-A423-91A2B2AE3397}"/>
              </a:ext>
            </a:extLst>
          </p:cNvPr>
          <p:cNvSpPr txBox="1">
            <a:spLocks/>
          </p:cNvSpPr>
          <p:nvPr/>
        </p:nvSpPr>
        <p:spPr>
          <a:xfrm>
            <a:off x="1324340" y="224385"/>
            <a:ext cx="3401663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Replenishment List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F67CB34F-87C2-4D1B-81CD-03297BFDD8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4" y="95398"/>
            <a:ext cx="1010407" cy="989247"/>
          </a:xfrm>
          <a:prstGeom prst="rect">
            <a:avLst/>
          </a:prstGeom>
        </p:spPr>
      </p:pic>
      <p:pic>
        <p:nvPicPr>
          <p:cNvPr id="22" name="Graphic 21" descr="Repeat outline">
            <a:extLst>
              <a:ext uri="{FF2B5EF4-FFF2-40B4-BE49-F238E27FC236}">
                <a16:creationId xmlns:a16="http://schemas.microsoft.com/office/drawing/2014/main" id="{2F962A7A-F438-4F97-93B4-FCAEA52542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13533" y="273718"/>
            <a:ext cx="521208" cy="521208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7FDB8833-77B5-4482-98D4-01F7211455D7}"/>
              </a:ext>
            </a:extLst>
          </p:cNvPr>
          <p:cNvSpPr/>
          <p:nvPr/>
        </p:nvSpPr>
        <p:spPr>
          <a:xfrm>
            <a:off x="8478004" y="5495226"/>
            <a:ext cx="1214148" cy="469832"/>
          </a:xfrm>
          <a:prstGeom prst="roundRect">
            <a:avLst/>
          </a:prstGeom>
          <a:solidFill>
            <a:srgbClr val="2BAD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CD36782-7027-4C35-81CC-45C1B642A340}"/>
              </a:ext>
            </a:extLst>
          </p:cNvPr>
          <p:cNvSpPr txBox="1"/>
          <p:nvPr/>
        </p:nvSpPr>
        <p:spPr>
          <a:xfrm>
            <a:off x="8720865" y="5542945"/>
            <a:ext cx="72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Start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3669890-F9AC-45EA-9E67-107E49B08CEF}"/>
              </a:ext>
            </a:extLst>
          </p:cNvPr>
          <p:cNvCxnSpPr>
            <a:cxnSpLocks/>
          </p:cNvCxnSpPr>
          <p:nvPr/>
        </p:nvCxnSpPr>
        <p:spPr>
          <a:xfrm>
            <a:off x="383560" y="968942"/>
            <a:ext cx="9308592" cy="0"/>
          </a:xfrm>
          <a:prstGeom prst="line">
            <a:avLst/>
          </a:prstGeom>
          <a:ln w="254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2EAC7C81-A873-4226-A508-0942CF44B116}"/>
              </a:ext>
            </a:extLst>
          </p:cNvPr>
          <p:cNvSpPr/>
          <p:nvPr/>
        </p:nvSpPr>
        <p:spPr>
          <a:xfrm>
            <a:off x="383560" y="1261716"/>
            <a:ext cx="9312442" cy="697831"/>
          </a:xfrm>
          <a:prstGeom prst="rect">
            <a:avLst/>
          </a:prstGeom>
          <a:solidFill>
            <a:srgbClr val="F2F2F2"/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F167D70-CD5E-44DB-BC9C-895C9D6A82EB}"/>
              </a:ext>
            </a:extLst>
          </p:cNvPr>
          <p:cNvSpPr/>
          <p:nvPr/>
        </p:nvSpPr>
        <p:spPr>
          <a:xfrm>
            <a:off x="534200" y="1375738"/>
            <a:ext cx="2667039" cy="83565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C30722A-A791-40F1-BEB1-9CC1983456A9}"/>
              </a:ext>
            </a:extLst>
          </p:cNvPr>
          <p:cNvSpPr/>
          <p:nvPr/>
        </p:nvSpPr>
        <p:spPr>
          <a:xfrm>
            <a:off x="534200" y="1506341"/>
            <a:ext cx="2667039" cy="336145"/>
          </a:xfrm>
          <a:prstGeom prst="rect">
            <a:avLst/>
          </a:prstGeom>
          <a:solidFill>
            <a:schemeClr val="bg1"/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Graphic 32" descr="Play with solid fill">
            <a:extLst>
              <a:ext uri="{FF2B5EF4-FFF2-40B4-BE49-F238E27FC236}">
                <a16:creationId xmlns:a16="http://schemas.microsoft.com/office/drawing/2014/main" id="{4BC440A4-3E0F-4B4E-8BD1-A614132F2D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6200000">
            <a:off x="2820894" y="1554049"/>
            <a:ext cx="208573" cy="208573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34FD644B-0558-4135-8296-244067D53EFE}"/>
              </a:ext>
            </a:extLst>
          </p:cNvPr>
          <p:cNvSpPr txBox="1"/>
          <p:nvPr/>
        </p:nvSpPr>
        <p:spPr>
          <a:xfrm>
            <a:off x="578189" y="1498387"/>
            <a:ext cx="21119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2BADE3"/>
                </a:solidFill>
              </a:rPr>
              <a:t>Regular Replenishment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C3C64CA-5EDA-488B-8F31-57E1E4251F79}"/>
              </a:ext>
            </a:extLst>
          </p:cNvPr>
          <p:cNvCxnSpPr/>
          <p:nvPr/>
        </p:nvCxnSpPr>
        <p:spPr>
          <a:xfrm>
            <a:off x="3451222" y="1261716"/>
            <a:ext cx="0" cy="697831"/>
          </a:xfrm>
          <a:prstGeom prst="line">
            <a:avLst/>
          </a:prstGeom>
          <a:ln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B65348E5-C125-45AC-83C5-321D9DD5ADE8}"/>
              </a:ext>
            </a:extLst>
          </p:cNvPr>
          <p:cNvSpPr txBox="1"/>
          <p:nvPr/>
        </p:nvSpPr>
        <p:spPr>
          <a:xfrm>
            <a:off x="3456060" y="1446023"/>
            <a:ext cx="8664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Accepted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19A1E6A-76E4-49AC-AD31-F7A3B7817784}"/>
              </a:ext>
            </a:extLst>
          </p:cNvPr>
          <p:cNvCxnSpPr/>
          <p:nvPr/>
        </p:nvCxnSpPr>
        <p:spPr>
          <a:xfrm>
            <a:off x="4327354" y="1268124"/>
            <a:ext cx="0" cy="697831"/>
          </a:xfrm>
          <a:prstGeom prst="line">
            <a:avLst/>
          </a:prstGeom>
          <a:ln w="381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CF8F021-7AF5-4FD4-B6C1-378882A6EED5}"/>
              </a:ext>
            </a:extLst>
          </p:cNvPr>
          <p:cNvSpPr txBox="1"/>
          <p:nvPr/>
        </p:nvSpPr>
        <p:spPr>
          <a:xfrm>
            <a:off x="4311747" y="1446023"/>
            <a:ext cx="1537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Waiting to process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582FD55-335C-4781-A78F-4E59BB89496A}"/>
              </a:ext>
            </a:extLst>
          </p:cNvPr>
          <p:cNvCxnSpPr/>
          <p:nvPr/>
        </p:nvCxnSpPr>
        <p:spPr>
          <a:xfrm>
            <a:off x="5816623" y="1261715"/>
            <a:ext cx="0" cy="697831"/>
          </a:xfrm>
          <a:prstGeom prst="line">
            <a:avLst/>
          </a:prstGeom>
          <a:ln w="381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4DA3ABA2-E85E-4136-BAD8-8BF664E4FF5D}"/>
              </a:ext>
            </a:extLst>
          </p:cNvPr>
          <p:cNvSpPr txBox="1"/>
          <p:nvPr/>
        </p:nvSpPr>
        <p:spPr>
          <a:xfrm>
            <a:off x="5808632" y="1439615"/>
            <a:ext cx="13728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Being processed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AC333149-6677-48B2-B713-18B4C928CF2F}"/>
              </a:ext>
            </a:extLst>
          </p:cNvPr>
          <p:cNvCxnSpPr/>
          <p:nvPr/>
        </p:nvCxnSpPr>
        <p:spPr>
          <a:xfrm>
            <a:off x="7140343" y="1268124"/>
            <a:ext cx="0" cy="697831"/>
          </a:xfrm>
          <a:prstGeom prst="line">
            <a:avLst/>
          </a:prstGeom>
          <a:ln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9DB3B8F-4873-4451-AF17-5781CF13E455}"/>
              </a:ext>
            </a:extLst>
          </p:cNvPr>
          <p:cNvSpPr txBox="1"/>
          <p:nvPr/>
        </p:nvSpPr>
        <p:spPr>
          <a:xfrm>
            <a:off x="7126886" y="1446023"/>
            <a:ext cx="7938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Finished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B6B1BD6-B1FA-48F4-A0E6-257D906BD269}"/>
              </a:ext>
            </a:extLst>
          </p:cNvPr>
          <p:cNvCxnSpPr/>
          <p:nvPr/>
        </p:nvCxnSpPr>
        <p:spPr>
          <a:xfrm>
            <a:off x="7892818" y="1268124"/>
            <a:ext cx="0" cy="697831"/>
          </a:xfrm>
          <a:prstGeom prst="line">
            <a:avLst/>
          </a:prstGeom>
          <a:ln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F80BA5BC-2F78-439F-8435-CE938E4405BA}"/>
              </a:ext>
            </a:extLst>
          </p:cNvPr>
          <p:cNvSpPr txBox="1"/>
          <p:nvPr/>
        </p:nvSpPr>
        <p:spPr>
          <a:xfrm>
            <a:off x="578189" y="1850440"/>
            <a:ext cx="20947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Priority Replenishment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8CAEFAE-EBA8-4B16-930C-ADFCA9DF63B2}"/>
              </a:ext>
            </a:extLst>
          </p:cNvPr>
          <p:cNvSpPr txBox="1"/>
          <p:nvPr/>
        </p:nvSpPr>
        <p:spPr>
          <a:xfrm>
            <a:off x="10699829" y="62615"/>
            <a:ext cx="122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>
                    <a:lumMod val="75000"/>
                  </a:schemeClr>
                </a:solidFill>
              </a:rPr>
              <a:t>#JohnSmith</a:t>
            </a:r>
          </a:p>
        </p:txBody>
      </p:sp>
    </p:spTree>
    <p:extLst>
      <p:ext uri="{BB962C8B-B14F-4D97-AF65-F5344CB8AC3E}">
        <p14:creationId xmlns:p14="http://schemas.microsoft.com/office/powerpoint/2010/main" val="353007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35B6D1F-0A71-4DC7-B694-257360CBC893}"/>
              </a:ext>
            </a:extLst>
          </p:cNvPr>
          <p:cNvGrpSpPr/>
          <p:nvPr/>
        </p:nvGrpSpPr>
        <p:grpSpPr>
          <a:xfrm>
            <a:off x="10400097" y="0"/>
            <a:ext cx="1791903" cy="6858000"/>
            <a:chOff x="10400097" y="0"/>
            <a:chExt cx="1791903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24F315-A8D7-4FAC-9D40-F86C60F9F99F}"/>
                </a:ext>
              </a:extLst>
            </p:cNvPr>
            <p:cNvSpPr/>
            <p:nvPr/>
          </p:nvSpPr>
          <p:spPr>
            <a:xfrm>
              <a:off x="10400097" y="0"/>
              <a:ext cx="1791903" cy="6858000"/>
            </a:xfrm>
            <a:prstGeom prst="rect">
              <a:avLst/>
            </a:prstGeom>
            <a:solidFill>
              <a:srgbClr val="2BAD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FB2C47-38EE-4BAB-9604-3ECAD2399AE4}"/>
                </a:ext>
              </a:extLst>
            </p:cNvPr>
            <p:cNvSpPr txBox="1"/>
            <p:nvPr/>
          </p:nvSpPr>
          <p:spPr>
            <a:xfrm>
              <a:off x="10707014" y="349656"/>
              <a:ext cx="1225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Station #1</a:t>
              </a:r>
            </a:p>
          </p:txBody>
        </p:sp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id="{56E11F88-F6C7-43C7-A13A-DD0B6A3E8F75}"/>
                </a:ext>
              </a:extLst>
            </p:cNvPr>
            <p:cNvSpPr/>
            <p:nvPr/>
          </p:nvSpPr>
          <p:spPr>
            <a:xfrm>
              <a:off x="10689656" y="6001352"/>
              <a:ext cx="1212783" cy="603182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id="{9F3C13A1-8B9F-4A4D-9AB9-DABA24DAB9E8}"/>
                </a:ext>
              </a:extLst>
            </p:cNvPr>
            <p:cNvSpPr/>
            <p:nvPr/>
          </p:nvSpPr>
          <p:spPr>
            <a:xfrm>
              <a:off x="10712081" y="940066"/>
              <a:ext cx="1212783" cy="792481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: Diagonal Corners Snipped 7">
              <a:extLst>
                <a:ext uri="{FF2B5EF4-FFF2-40B4-BE49-F238E27FC236}">
                  <a16:creationId xmlns:a16="http://schemas.microsoft.com/office/drawing/2014/main" id="{A18D260A-B01C-43FE-B4FA-9BA56C6FAEDB}"/>
                </a:ext>
              </a:extLst>
            </p:cNvPr>
            <p:cNvSpPr/>
            <p:nvPr/>
          </p:nvSpPr>
          <p:spPr>
            <a:xfrm>
              <a:off x="10719266" y="3074468"/>
              <a:ext cx="1212783" cy="792481"/>
            </a:xfrm>
            <a:prstGeom prst="snip2Diag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F96B78-C53F-4AEC-B253-65B6FE96FE94}"/>
                </a:ext>
              </a:extLst>
            </p:cNvPr>
            <p:cNvSpPr txBox="1"/>
            <p:nvPr/>
          </p:nvSpPr>
          <p:spPr>
            <a:xfrm>
              <a:off x="10774183" y="1182417"/>
              <a:ext cx="10342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Main Menu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EC28792-3BAF-4F3C-88A4-48D3C5C3DB0A}"/>
                </a:ext>
              </a:extLst>
            </p:cNvPr>
            <p:cNvSpPr txBox="1"/>
            <p:nvPr/>
          </p:nvSpPr>
          <p:spPr>
            <a:xfrm>
              <a:off x="10836957" y="3167390"/>
              <a:ext cx="9231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</a:rPr>
                <a:t>Picking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</a:rPr>
                <a:t>Operation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86EB433-4A5D-4AFB-AC1A-B66FF40AAA7C}"/>
                </a:ext>
              </a:extLst>
            </p:cNvPr>
            <p:cNvSpPr txBox="1"/>
            <p:nvPr/>
          </p:nvSpPr>
          <p:spPr>
            <a:xfrm>
              <a:off x="10947114" y="6149054"/>
              <a:ext cx="688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Logout</a:t>
              </a: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B8F42D15-45D6-40AA-8A5C-05C8C9530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98500"/>
            <a:ext cx="3162300" cy="6985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Picking Operation</a:t>
            </a:r>
          </a:p>
        </p:txBody>
      </p:sp>
      <p:sp>
        <p:nvSpPr>
          <p:cNvPr id="14" name="Rectangle: Diagonal Corners Snipped 13">
            <a:extLst>
              <a:ext uri="{FF2B5EF4-FFF2-40B4-BE49-F238E27FC236}">
                <a16:creationId xmlns:a16="http://schemas.microsoft.com/office/drawing/2014/main" id="{D2944A38-F4B4-45A0-8758-101700A9FD0C}"/>
              </a:ext>
            </a:extLst>
          </p:cNvPr>
          <p:cNvSpPr/>
          <p:nvPr/>
        </p:nvSpPr>
        <p:spPr>
          <a:xfrm>
            <a:off x="10719266" y="2007267"/>
            <a:ext cx="1212783" cy="792481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D6C076-AC04-4D7E-B319-4D9EA053065C}"/>
              </a:ext>
            </a:extLst>
          </p:cNvPr>
          <p:cNvSpPr txBox="1"/>
          <p:nvPr/>
        </p:nvSpPr>
        <p:spPr>
          <a:xfrm>
            <a:off x="10806436" y="2249618"/>
            <a:ext cx="9841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Picking List</a:t>
            </a:r>
          </a:p>
        </p:txBody>
      </p:sp>
      <p:sp>
        <p:nvSpPr>
          <p:cNvPr id="16" name="Title 12">
            <a:extLst>
              <a:ext uri="{FF2B5EF4-FFF2-40B4-BE49-F238E27FC236}">
                <a16:creationId xmlns:a16="http://schemas.microsoft.com/office/drawing/2014/main" id="{A8BE86B0-6E9A-4693-A60B-BC215355F230}"/>
              </a:ext>
            </a:extLst>
          </p:cNvPr>
          <p:cNvSpPr txBox="1">
            <a:spLocks/>
          </p:cNvSpPr>
          <p:nvPr/>
        </p:nvSpPr>
        <p:spPr>
          <a:xfrm>
            <a:off x="1324340" y="224385"/>
            <a:ext cx="3348725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Picking Operation</a:t>
            </a:r>
          </a:p>
        </p:txBody>
      </p:sp>
      <p:pic>
        <p:nvPicPr>
          <p:cNvPr id="17" name="Picture 16" descr="Logo&#10;&#10;Description automatically generated">
            <a:extLst>
              <a:ext uri="{FF2B5EF4-FFF2-40B4-BE49-F238E27FC236}">
                <a16:creationId xmlns:a16="http://schemas.microsoft.com/office/drawing/2014/main" id="{ED7CBD85-025F-48EB-A780-4813EC307F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4" y="95398"/>
            <a:ext cx="1010407" cy="989247"/>
          </a:xfrm>
          <a:prstGeom prst="rect">
            <a:avLst/>
          </a:prstGeom>
        </p:spPr>
      </p:pic>
      <p:pic>
        <p:nvPicPr>
          <p:cNvPr id="20" name="Graphic 19" descr="Download outline">
            <a:extLst>
              <a:ext uri="{FF2B5EF4-FFF2-40B4-BE49-F238E27FC236}">
                <a16:creationId xmlns:a16="http://schemas.microsoft.com/office/drawing/2014/main" id="{0CD16C11-2537-4FE9-8AB0-25E9032266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49840" y="272727"/>
            <a:ext cx="523190" cy="523190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91DEB16-2D98-4C21-8CD0-5D6054DE4028}"/>
              </a:ext>
            </a:extLst>
          </p:cNvPr>
          <p:cNvCxnSpPr>
            <a:cxnSpLocks/>
          </p:cNvCxnSpPr>
          <p:nvPr/>
        </p:nvCxnSpPr>
        <p:spPr>
          <a:xfrm>
            <a:off x="383560" y="968942"/>
            <a:ext cx="9308592" cy="0"/>
          </a:xfrm>
          <a:prstGeom prst="line">
            <a:avLst/>
          </a:prstGeom>
          <a:ln w="254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5DBCC3B-3523-4A1F-A49B-553344030BF2}"/>
              </a:ext>
            </a:extLst>
          </p:cNvPr>
          <p:cNvGrpSpPr/>
          <p:nvPr/>
        </p:nvGrpSpPr>
        <p:grpSpPr>
          <a:xfrm>
            <a:off x="383560" y="1393388"/>
            <a:ext cx="3298913" cy="4607963"/>
            <a:chOff x="383560" y="1393388"/>
            <a:chExt cx="3298913" cy="4607963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E74FB14B-AEA5-461D-BCD3-2E46AB80BA32}"/>
                </a:ext>
              </a:extLst>
            </p:cNvPr>
            <p:cNvSpPr/>
            <p:nvPr/>
          </p:nvSpPr>
          <p:spPr>
            <a:xfrm>
              <a:off x="383560" y="1393388"/>
              <a:ext cx="3298913" cy="460796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2BADE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3A62B45-E250-4256-9FAA-8C260B432455}"/>
                </a:ext>
              </a:extLst>
            </p:cNvPr>
            <p:cNvSpPr/>
            <p:nvPr/>
          </p:nvSpPr>
          <p:spPr>
            <a:xfrm>
              <a:off x="531222" y="3426627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79E0C41-5AAF-452F-A896-85F8DA0B5446}"/>
                </a:ext>
              </a:extLst>
            </p:cNvPr>
            <p:cNvSpPr/>
            <p:nvPr/>
          </p:nvSpPr>
          <p:spPr>
            <a:xfrm>
              <a:off x="531222" y="4158049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4E10136-ED64-4B38-81D7-25B7D18BD666}"/>
                </a:ext>
              </a:extLst>
            </p:cNvPr>
            <p:cNvSpPr/>
            <p:nvPr/>
          </p:nvSpPr>
          <p:spPr>
            <a:xfrm>
              <a:off x="531222" y="4889471"/>
              <a:ext cx="3021875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51E1ADB-DD7F-4CB5-82D2-556BF1D38AD9}"/>
                </a:ext>
              </a:extLst>
            </p:cNvPr>
            <p:cNvSpPr/>
            <p:nvPr/>
          </p:nvSpPr>
          <p:spPr>
            <a:xfrm>
              <a:off x="531222" y="1963783"/>
              <a:ext cx="3021875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9BF369B-2231-4C37-B3E3-9F5824CE1F0F}"/>
                </a:ext>
              </a:extLst>
            </p:cNvPr>
            <p:cNvSpPr/>
            <p:nvPr/>
          </p:nvSpPr>
          <p:spPr>
            <a:xfrm>
              <a:off x="531222" y="2695205"/>
              <a:ext cx="3021875" cy="613954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7A9265E-A010-4E1F-90D1-F0D39E83EB29}"/>
                </a:ext>
              </a:extLst>
            </p:cNvPr>
            <p:cNvSpPr/>
            <p:nvPr/>
          </p:nvSpPr>
          <p:spPr>
            <a:xfrm>
              <a:off x="1529307" y="3425095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044E50E-FCAE-4BB9-AE4D-3F52BCA27AE2}"/>
                </a:ext>
              </a:extLst>
            </p:cNvPr>
            <p:cNvSpPr/>
            <p:nvPr/>
          </p:nvSpPr>
          <p:spPr>
            <a:xfrm>
              <a:off x="2527392" y="3425095"/>
              <a:ext cx="1025705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6FC8EF8C-EDA3-409F-9F91-BBB452C90032}"/>
                </a:ext>
              </a:extLst>
            </p:cNvPr>
            <p:cNvSpPr/>
            <p:nvPr/>
          </p:nvSpPr>
          <p:spPr>
            <a:xfrm>
              <a:off x="1529307" y="4158049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7E7ED6F-41AC-4F3B-A821-5DC3340977A0}"/>
                </a:ext>
              </a:extLst>
            </p:cNvPr>
            <p:cNvSpPr/>
            <p:nvPr/>
          </p:nvSpPr>
          <p:spPr>
            <a:xfrm>
              <a:off x="2527392" y="4158049"/>
              <a:ext cx="1025705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674A3B8E-0C81-4302-A8C1-DAC8649B11AA}"/>
              </a:ext>
            </a:extLst>
          </p:cNvPr>
          <p:cNvSpPr txBox="1"/>
          <p:nvPr/>
        </p:nvSpPr>
        <p:spPr>
          <a:xfrm>
            <a:off x="1469479" y="1509309"/>
            <a:ext cx="1025345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2BADE3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Pod #52 A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8FBBAE6-BC94-4685-9BDA-DDF549030329}"/>
              </a:ext>
            </a:extLst>
          </p:cNvPr>
          <p:cNvSpPr/>
          <p:nvPr/>
        </p:nvSpPr>
        <p:spPr>
          <a:xfrm>
            <a:off x="644433" y="2799806"/>
            <a:ext cx="2799807" cy="4180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D3AA5B1-5CD3-4C61-AEF4-BE2F78766334}"/>
              </a:ext>
            </a:extLst>
          </p:cNvPr>
          <p:cNvCxnSpPr/>
          <p:nvPr/>
        </p:nvCxnSpPr>
        <p:spPr>
          <a:xfrm>
            <a:off x="3682473" y="3017520"/>
            <a:ext cx="567310" cy="0"/>
          </a:xfrm>
          <a:prstGeom prst="line">
            <a:avLst/>
          </a:prstGeom>
          <a:ln w="1905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FE98C9C-A7DC-4B3E-AC64-E66D0973DF37}"/>
              </a:ext>
            </a:extLst>
          </p:cNvPr>
          <p:cNvCxnSpPr/>
          <p:nvPr/>
        </p:nvCxnSpPr>
        <p:spPr>
          <a:xfrm flipV="1">
            <a:off x="4249783" y="1963783"/>
            <a:ext cx="361406" cy="1053737"/>
          </a:xfrm>
          <a:prstGeom prst="line">
            <a:avLst/>
          </a:prstGeom>
          <a:ln w="1905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B54C357-3D2B-42EE-9748-9D0ECA72765D}"/>
              </a:ext>
            </a:extLst>
          </p:cNvPr>
          <p:cNvCxnSpPr/>
          <p:nvPr/>
        </p:nvCxnSpPr>
        <p:spPr>
          <a:xfrm>
            <a:off x="4611189" y="1963783"/>
            <a:ext cx="567310" cy="0"/>
          </a:xfrm>
          <a:prstGeom prst="line">
            <a:avLst/>
          </a:prstGeom>
          <a:ln w="1905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59B25C01-6460-4BF7-831E-090DEE84C475}"/>
              </a:ext>
            </a:extLst>
          </p:cNvPr>
          <p:cNvSpPr/>
          <p:nvPr/>
        </p:nvSpPr>
        <p:spPr>
          <a:xfrm>
            <a:off x="5178499" y="1393388"/>
            <a:ext cx="2067032" cy="140636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item(s)</a:t>
            </a:r>
          </a:p>
        </p:txBody>
      </p:sp>
      <p:pic>
        <p:nvPicPr>
          <p:cNvPr id="50" name="Picture 49" descr="A picture containing bottle&#10;&#10;Description automatically generated">
            <a:extLst>
              <a:ext uri="{FF2B5EF4-FFF2-40B4-BE49-F238E27FC236}">
                <a16:creationId xmlns:a16="http://schemas.microsoft.com/office/drawing/2014/main" id="{6739977E-9463-4447-9E46-06822D8D19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059" y="3167390"/>
            <a:ext cx="2437912" cy="2437912"/>
          </a:xfrm>
          <a:prstGeom prst="rect">
            <a:avLst/>
          </a:prstGeom>
          <a:ln w="19050">
            <a:solidFill>
              <a:srgbClr val="2BADE3"/>
            </a:solidFill>
          </a:ln>
        </p:spPr>
      </p:pic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64231CCB-D118-4CD0-8CFE-BF99E585F3EA}"/>
              </a:ext>
            </a:extLst>
          </p:cNvPr>
          <p:cNvSpPr/>
          <p:nvPr/>
        </p:nvSpPr>
        <p:spPr>
          <a:xfrm>
            <a:off x="4562558" y="5848941"/>
            <a:ext cx="3298913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4E8B439-B682-4DEB-BAB4-A6769B200542}"/>
              </a:ext>
            </a:extLst>
          </p:cNvPr>
          <p:cNvSpPr txBox="1"/>
          <p:nvPr/>
        </p:nvSpPr>
        <p:spPr>
          <a:xfrm>
            <a:off x="4673065" y="5936448"/>
            <a:ext cx="2874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| Enter or Scan Barcode 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B332BC1-4F7B-41B8-81D6-D731BE91F74C}"/>
              </a:ext>
            </a:extLst>
          </p:cNvPr>
          <p:cNvCxnSpPr>
            <a:stCxn id="48" idx="2"/>
            <a:endCxn id="50" idx="0"/>
          </p:cNvCxnSpPr>
          <p:nvPr/>
        </p:nvCxnSpPr>
        <p:spPr>
          <a:xfrm>
            <a:off x="6212015" y="2799748"/>
            <a:ext cx="0" cy="367642"/>
          </a:xfrm>
          <a:prstGeom prst="line">
            <a:avLst/>
          </a:prstGeom>
          <a:ln w="1905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6DE88D9-CB72-4A62-AB7A-6D1F073FE07B}"/>
              </a:ext>
            </a:extLst>
          </p:cNvPr>
          <p:cNvCxnSpPr>
            <a:stCxn id="50" idx="2"/>
            <a:endCxn id="51" idx="0"/>
          </p:cNvCxnSpPr>
          <p:nvPr/>
        </p:nvCxnSpPr>
        <p:spPr>
          <a:xfrm>
            <a:off x="6212015" y="5605302"/>
            <a:ext cx="0" cy="243639"/>
          </a:xfrm>
          <a:prstGeom prst="line">
            <a:avLst/>
          </a:prstGeom>
          <a:ln w="1905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AD718739-2003-4DEE-90E5-1499E2D4C8D2}"/>
              </a:ext>
            </a:extLst>
          </p:cNvPr>
          <p:cNvSpPr/>
          <p:nvPr/>
        </p:nvSpPr>
        <p:spPr>
          <a:xfrm>
            <a:off x="8169346" y="5253771"/>
            <a:ext cx="1522806" cy="35153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A7C017B-DDC1-4F5B-994B-F1A05ECC8FF2}"/>
              </a:ext>
            </a:extLst>
          </p:cNvPr>
          <p:cNvSpPr txBox="1"/>
          <p:nvPr/>
        </p:nvSpPr>
        <p:spPr>
          <a:xfrm>
            <a:off x="8205048" y="5275647"/>
            <a:ext cx="14514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49494"/>
                </a:solidFill>
              </a:rPr>
              <a:t>39318708617279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175FE90-8CE1-4E6D-A79F-5F6F6D1DA88F}"/>
              </a:ext>
            </a:extLst>
          </p:cNvPr>
          <p:cNvSpPr txBox="1"/>
          <p:nvPr/>
        </p:nvSpPr>
        <p:spPr>
          <a:xfrm>
            <a:off x="7756295" y="3161886"/>
            <a:ext cx="2348907" cy="2031325"/>
          </a:xfrm>
          <a:prstGeom prst="rect">
            <a:avLst/>
          </a:prstGeom>
          <a:noFill/>
          <a:ln w="19050">
            <a:solidFill>
              <a:srgbClr val="2BADE3"/>
            </a:solidFill>
          </a:ln>
        </p:spPr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rgbClr val="949494"/>
                </a:solidFill>
              </a:rPr>
              <a:t>Bivo</a:t>
            </a:r>
            <a:r>
              <a:rPr lang="en-US" sz="1800" b="1" dirty="0">
                <a:solidFill>
                  <a:srgbClr val="949494"/>
                </a:solidFill>
              </a:rPr>
              <a:t> One Bottles</a:t>
            </a:r>
          </a:p>
          <a:p>
            <a:endParaRPr lang="en-US" sz="1800" b="1" dirty="0">
              <a:solidFill>
                <a:srgbClr val="949494"/>
              </a:solidFill>
            </a:endParaRPr>
          </a:p>
          <a:p>
            <a:r>
              <a:rPr lang="en-US" sz="1800" b="1" dirty="0">
                <a:solidFill>
                  <a:srgbClr val="949494"/>
                </a:solidFill>
              </a:rPr>
              <a:t>Teal, 24oz</a:t>
            </a:r>
            <a:endParaRPr lang="en-US" b="1" dirty="0">
              <a:solidFill>
                <a:srgbClr val="949494"/>
              </a:solidFill>
            </a:endParaRPr>
          </a:p>
          <a:p>
            <a:endParaRPr lang="en-US" sz="1800" b="1" dirty="0">
              <a:solidFill>
                <a:srgbClr val="949494"/>
              </a:solidFill>
            </a:endParaRPr>
          </a:p>
          <a:p>
            <a:endParaRPr lang="en-US" b="1" dirty="0">
              <a:solidFill>
                <a:srgbClr val="949494"/>
              </a:solidFill>
            </a:endParaRPr>
          </a:p>
          <a:p>
            <a:endParaRPr lang="en-US" sz="1800" b="1" dirty="0">
              <a:solidFill>
                <a:srgbClr val="949494"/>
              </a:solidFill>
            </a:endParaRPr>
          </a:p>
          <a:p>
            <a:endParaRPr lang="en-US" sz="1800" b="1" dirty="0">
              <a:solidFill>
                <a:srgbClr val="949494"/>
              </a:solidFill>
            </a:endParaRPr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4DDD4264-3A1A-4632-A5C8-CE65F3C28098}"/>
              </a:ext>
            </a:extLst>
          </p:cNvPr>
          <p:cNvSpPr/>
          <p:nvPr/>
        </p:nvSpPr>
        <p:spPr>
          <a:xfrm>
            <a:off x="1474866" y="6199476"/>
            <a:ext cx="1019958" cy="394687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11D2BE4-CCDF-45A1-BCC2-FB5DF0EAEB50}"/>
              </a:ext>
            </a:extLst>
          </p:cNvPr>
          <p:cNvSpPr txBox="1"/>
          <p:nvPr/>
        </p:nvSpPr>
        <p:spPr>
          <a:xfrm>
            <a:off x="1559067" y="6239398"/>
            <a:ext cx="10199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Shortage</a:t>
            </a:r>
          </a:p>
        </p:txBody>
      </p:sp>
      <p:sp>
        <p:nvSpPr>
          <p:cNvPr id="67" name="Arrow: Left 66">
            <a:extLst>
              <a:ext uri="{FF2B5EF4-FFF2-40B4-BE49-F238E27FC236}">
                <a16:creationId xmlns:a16="http://schemas.microsoft.com/office/drawing/2014/main" id="{F22C57AC-32DB-4CF6-B1DB-5B55642B0BCF}"/>
              </a:ext>
            </a:extLst>
          </p:cNvPr>
          <p:cNvSpPr/>
          <p:nvPr/>
        </p:nvSpPr>
        <p:spPr>
          <a:xfrm rot="10800000">
            <a:off x="3682473" y="3041911"/>
            <a:ext cx="567310" cy="379964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6EE99E45-F2D7-40D0-999B-3D29DAACB35E}"/>
              </a:ext>
            </a:extLst>
          </p:cNvPr>
          <p:cNvSpPr/>
          <p:nvPr/>
        </p:nvSpPr>
        <p:spPr>
          <a:xfrm>
            <a:off x="8021890" y="5848941"/>
            <a:ext cx="1489037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Qty Override</a:t>
            </a:r>
          </a:p>
        </p:txBody>
      </p:sp>
      <p:sp>
        <p:nvSpPr>
          <p:cNvPr id="69" name="Rectangle: Diagonal Corners Snipped 68">
            <a:extLst>
              <a:ext uri="{FF2B5EF4-FFF2-40B4-BE49-F238E27FC236}">
                <a16:creationId xmlns:a16="http://schemas.microsoft.com/office/drawing/2014/main" id="{7FC0F772-0A71-4EFE-9BB6-751D2031FBA4}"/>
              </a:ext>
            </a:extLst>
          </p:cNvPr>
          <p:cNvSpPr/>
          <p:nvPr/>
        </p:nvSpPr>
        <p:spPr>
          <a:xfrm>
            <a:off x="10677109" y="5250467"/>
            <a:ext cx="1212783" cy="603182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316D13F-EE7A-41CB-89C1-786E166893D5}"/>
              </a:ext>
            </a:extLst>
          </p:cNvPr>
          <p:cNvSpPr txBox="1"/>
          <p:nvPr/>
        </p:nvSpPr>
        <p:spPr>
          <a:xfrm>
            <a:off x="10789346" y="5398169"/>
            <a:ext cx="10039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Change Bin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652C60F-DC83-479A-ADAE-55A0A16113E1}"/>
              </a:ext>
            </a:extLst>
          </p:cNvPr>
          <p:cNvSpPr txBox="1"/>
          <p:nvPr/>
        </p:nvSpPr>
        <p:spPr>
          <a:xfrm>
            <a:off x="10699829" y="62615"/>
            <a:ext cx="122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>
                    <a:lumMod val="75000"/>
                  </a:schemeClr>
                </a:solidFill>
              </a:rPr>
              <a:t>#JohnSmith</a:t>
            </a:r>
          </a:p>
        </p:txBody>
      </p:sp>
    </p:spTree>
    <p:extLst>
      <p:ext uri="{BB962C8B-B14F-4D97-AF65-F5344CB8AC3E}">
        <p14:creationId xmlns:p14="http://schemas.microsoft.com/office/powerpoint/2010/main" val="879630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ED6BA34C-C3D9-4431-8699-3721E0C2D129}"/>
              </a:ext>
            </a:extLst>
          </p:cNvPr>
          <p:cNvSpPr/>
          <p:nvPr/>
        </p:nvSpPr>
        <p:spPr>
          <a:xfrm>
            <a:off x="4562558" y="5848941"/>
            <a:ext cx="3298913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35B6D1F-0A71-4DC7-B694-257360CBC893}"/>
              </a:ext>
            </a:extLst>
          </p:cNvPr>
          <p:cNvGrpSpPr/>
          <p:nvPr/>
        </p:nvGrpSpPr>
        <p:grpSpPr>
          <a:xfrm>
            <a:off x="10400097" y="0"/>
            <a:ext cx="1791903" cy="6858000"/>
            <a:chOff x="10400097" y="0"/>
            <a:chExt cx="1791903" cy="685800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024F315-A8D7-4FAC-9D40-F86C60F9F99F}"/>
                </a:ext>
              </a:extLst>
            </p:cNvPr>
            <p:cNvSpPr/>
            <p:nvPr/>
          </p:nvSpPr>
          <p:spPr>
            <a:xfrm>
              <a:off x="10400097" y="0"/>
              <a:ext cx="1791903" cy="6858000"/>
            </a:xfrm>
            <a:prstGeom prst="rect">
              <a:avLst/>
            </a:prstGeom>
            <a:solidFill>
              <a:srgbClr val="2BAD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8FB2C47-38EE-4BAB-9604-3ECAD2399AE4}"/>
                </a:ext>
              </a:extLst>
            </p:cNvPr>
            <p:cNvSpPr txBox="1"/>
            <p:nvPr/>
          </p:nvSpPr>
          <p:spPr>
            <a:xfrm>
              <a:off x="10707014" y="349656"/>
              <a:ext cx="12250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Station #1</a:t>
              </a:r>
            </a:p>
          </p:txBody>
        </p:sp>
        <p:sp>
          <p:nvSpPr>
            <p:cNvPr id="5" name="Rectangle: Diagonal Corners Snipped 4">
              <a:extLst>
                <a:ext uri="{FF2B5EF4-FFF2-40B4-BE49-F238E27FC236}">
                  <a16:creationId xmlns:a16="http://schemas.microsoft.com/office/drawing/2014/main" id="{56E11F88-F6C7-43C7-A13A-DD0B6A3E8F75}"/>
                </a:ext>
              </a:extLst>
            </p:cNvPr>
            <p:cNvSpPr/>
            <p:nvPr/>
          </p:nvSpPr>
          <p:spPr>
            <a:xfrm>
              <a:off x="10689656" y="6001352"/>
              <a:ext cx="1212783" cy="603182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Diagonal Corners Snipped 5">
              <a:extLst>
                <a:ext uri="{FF2B5EF4-FFF2-40B4-BE49-F238E27FC236}">
                  <a16:creationId xmlns:a16="http://schemas.microsoft.com/office/drawing/2014/main" id="{9F3C13A1-8B9F-4A4D-9AB9-DABA24DAB9E8}"/>
                </a:ext>
              </a:extLst>
            </p:cNvPr>
            <p:cNvSpPr/>
            <p:nvPr/>
          </p:nvSpPr>
          <p:spPr>
            <a:xfrm>
              <a:off x="10712081" y="940066"/>
              <a:ext cx="1212783" cy="792481"/>
            </a:xfrm>
            <a:prstGeom prst="snip2Diag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F96B78-C53F-4AEC-B253-65B6FE96FE94}"/>
                </a:ext>
              </a:extLst>
            </p:cNvPr>
            <p:cNvSpPr txBox="1"/>
            <p:nvPr/>
          </p:nvSpPr>
          <p:spPr>
            <a:xfrm>
              <a:off x="10774183" y="1182417"/>
              <a:ext cx="10342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Main Menu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86EB433-4A5D-4AFB-AC1A-B66FF40AAA7C}"/>
                </a:ext>
              </a:extLst>
            </p:cNvPr>
            <p:cNvSpPr txBox="1"/>
            <p:nvPr/>
          </p:nvSpPr>
          <p:spPr>
            <a:xfrm>
              <a:off x="10947114" y="6149054"/>
              <a:ext cx="6883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Logout</a:t>
              </a:r>
            </a:p>
          </p:txBody>
        </p: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614CE285-48CE-42BC-8344-10EB4A298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79450"/>
            <a:ext cx="4552950" cy="67945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2BADE3"/>
                </a:solidFill>
              </a:rPr>
              <a:t>Replenishment Operation</a:t>
            </a:r>
          </a:p>
        </p:txBody>
      </p:sp>
      <p:sp>
        <p:nvSpPr>
          <p:cNvPr id="14" name="Rectangle: Diagonal Corners Snipped 13">
            <a:extLst>
              <a:ext uri="{FF2B5EF4-FFF2-40B4-BE49-F238E27FC236}">
                <a16:creationId xmlns:a16="http://schemas.microsoft.com/office/drawing/2014/main" id="{1F797F6B-C188-47C1-8231-1B67DEA1D281}"/>
              </a:ext>
            </a:extLst>
          </p:cNvPr>
          <p:cNvSpPr/>
          <p:nvPr/>
        </p:nvSpPr>
        <p:spPr>
          <a:xfrm>
            <a:off x="10719266" y="3074468"/>
            <a:ext cx="1212783" cy="792481"/>
          </a:xfrm>
          <a:prstGeom prst="snip2Diag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86AA2D-FDBF-4BF5-A56F-3175E6403DE7}"/>
              </a:ext>
            </a:extLst>
          </p:cNvPr>
          <p:cNvSpPr txBox="1"/>
          <p:nvPr/>
        </p:nvSpPr>
        <p:spPr>
          <a:xfrm>
            <a:off x="10689656" y="3208852"/>
            <a:ext cx="1282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Replenishment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Operation</a:t>
            </a:r>
          </a:p>
        </p:txBody>
      </p:sp>
      <p:sp>
        <p:nvSpPr>
          <p:cNvPr id="16" name="Rectangle: Diagonal Corners Snipped 15">
            <a:extLst>
              <a:ext uri="{FF2B5EF4-FFF2-40B4-BE49-F238E27FC236}">
                <a16:creationId xmlns:a16="http://schemas.microsoft.com/office/drawing/2014/main" id="{7CF442D9-5140-4174-A823-A2B7F703E92E}"/>
              </a:ext>
            </a:extLst>
          </p:cNvPr>
          <p:cNvSpPr/>
          <p:nvPr/>
        </p:nvSpPr>
        <p:spPr>
          <a:xfrm>
            <a:off x="10719266" y="2007267"/>
            <a:ext cx="1212783" cy="792481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DD948F-EBC2-4E3E-ADA8-5F63C64EF7F8}"/>
              </a:ext>
            </a:extLst>
          </p:cNvPr>
          <p:cNvSpPr txBox="1"/>
          <p:nvPr/>
        </p:nvSpPr>
        <p:spPr>
          <a:xfrm>
            <a:off x="10677110" y="2141651"/>
            <a:ext cx="1282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Replenishment</a:t>
            </a:r>
          </a:p>
          <a:p>
            <a:pPr algn="ctr"/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List</a:t>
            </a:r>
          </a:p>
        </p:txBody>
      </p:sp>
      <p:sp>
        <p:nvSpPr>
          <p:cNvPr id="18" name="Title 12">
            <a:extLst>
              <a:ext uri="{FF2B5EF4-FFF2-40B4-BE49-F238E27FC236}">
                <a16:creationId xmlns:a16="http://schemas.microsoft.com/office/drawing/2014/main" id="{385C00ED-4900-4860-B321-1308AFB928C5}"/>
              </a:ext>
            </a:extLst>
          </p:cNvPr>
          <p:cNvSpPr txBox="1">
            <a:spLocks/>
          </p:cNvSpPr>
          <p:nvPr/>
        </p:nvSpPr>
        <p:spPr>
          <a:xfrm>
            <a:off x="1324341" y="224385"/>
            <a:ext cx="4917642" cy="700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2BADE3"/>
                </a:solidFill>
              </a:rPr>
              <a:t>Replenishment Operation</a:t>
            </a:r>
          </a:p>
        </p:txBody>
      </p:sp>
      <p:pic>
        <p:nvPicPr>
          <p:cNvPr id="19" name="Picture 18" descr="Logo&#10;&#10;Description automatically generated">
            <a:extLst>
              <a:ext uri="{FF2B5EF4-FFF2-40B4-BE49-F238E27FC236}">
                <a16:creationId xmlns:a16="http://schemas.microsoft.com/office/drawing/2014/main" id="{AD0A1F75-9C21-4BC2-A38E-DBF4BA459A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4" y="95398"/>
            <a:ext cx="1010407" cy="989247"/>
          </a:xfrm>
          <a:prstGeom prst="rect">
            <a:avLst/>
          </a:prstGeom>
        </p:spPr>
      </p:pic>
      <p:pic>
        <p:nvPicPr>
          <p:cNvPr id="20" name="Graphic 19" descr="Repeat outline">
            <a:extLst>
              <a:ext uri="{FF2B5EF4-FFF2-40B4-BE49-F238E27FC236}">
                <a16:creationId xmlns:a16="http://schemas.microsoft.com/office/drawing/2014/main" id="{9DFDD159-5116-440A-A26B-F1E2D144F9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81938" y="273718"/>
            <a:ext cx="521208" cy="521208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ECE8EA2-11D2-4268-AD36-DCE7B5BDF97D}"/>
              </a:ext>
            </a:extLst>
          </p:cNvPr>
          <p:cNvCxnSpPr>
            <a:cxnSpLocks/>
          </p:cNvCxnSpPr>
          <p:nvPr/>
        </p:nvCxnSpPr>
        <p:spPr>
          <a:xfrm>
            <a:off x="383560" y="968942"/>
            <a:ext cx="9308592" cy="0"/>
          </a:xfrm>
          <a:prstGeom prst="line">
            <a:avLst/>
          </a:prstGeom>
          <a:ln w="2540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0B1E557-24D0-49E3-A03A-FE830CAF4F40}"/>
              </a:ext>
            </a:extLst>
          </p:cNvPr>
          <p:cNvGrpSpPr/>
          <p:nvPr/>
        </p:nvGrpSpPr>
        <p:grpSpPr>
          <a:xfrm>
            <a:off x="383560" y="1393388"/>
            <a:ext cx="3298913" cy="4607963"/>
            <a:chOff x="383560" y="1393388"/>
            <a:chExt cx="3298913" cy="4607963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8707F4A8-8F17-4E45-8886-142C0AF49C0C}"/>
                </a:ext>
              </a:extLst>
            </p:cNvPr>
            <p:cNvSpPr/>
            <p:nvPr/>
          </p:nvSpPr>
          <p:spPr>
            <a:xfrm>
              <a:off x="383560" y="1393388"/>
              <a:ext cx="3298913" cy="460796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2BADE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E9A7306-0442-4A3C-833D-D0F532522B8E}"/>
                </a:ext>
              </a:extLst>
            </p:cNvPr>
            <p:cNvSpPr/>
            <p:nvPr/>
          </p:nvSpPr>
          <p:spPr>
            <a:xfrm>
              <a:off x="531223" y="1963783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CE3EBE1-5A42-4937-A7D7-3F59FC22D001}"/>
                </a:ext>
              </a:extLst>
            </p:cNvPr>
            <p:cNvSpPr/>
            <p:nvPr/>
          </p:nvSpPr>
          <p:spPr>
            <a:xfrm>
              <a:off x="531222" y="2695205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28E89DE-9A8B-4998-AABE-79A079CF71DD}"/>
                </a:ext>
              </a:extLst>
            </p:cNvPr>
            <p:cNvSpPr/>
            <p:nvPr/>
          </p:nvSpPr>
          <p:spPr>
            <a:xfrm>
              <a:off x="531222" y="3426627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657043A-CC5E-4F00-BFAE-2EC02075B2B1}"/>
                </a:ext>
              </a:extLst>
            </p:cNvPr>
            <p:cNvSpPr/>
            <p:nvPr/>
          </p:nvSpPr>
          <p:spPr>
            <a:xfrm>
              <a:off x="531222" y="4158049"/>
              <a:ext cx="905691" cy="613954"/>
            </a:xfrm>
            <a:prstGeom prst="rect">
              <a:avLst/>
            </a:prstGeom>
            <a:solidFill>
              <a:srgbClr val="2BADE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4F47033-0DD0-45E8-88DD-0B33E9EF1773}"/>
                </a:ext>
              </a:extLst>
            </p:cNvPr>
            <p:cNvSpPr/>
            <p:nvPr/>
          </p:nvSpPr>
          <p:spPr>
            <a:xfrm>
              <a:off x="531222" y="4889471"/>
              <a:ext cx="3021875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5E456D7-E2F1-47DA-94A0-08526C2E38E2}"/>
                </a:ext>
              </a:extLst>
            </p:cNvPr>
            <p:cNvSpPr/>
            <p:nvPr/>
          </p:nvSpPr>
          <p:spPr>
            <a:xfrm>
              <a:off x="1532709" y="1963783"/>
              <a:ext cx="2020388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9B28C04-541B-40F4-833B-A17CD844C71C}"/>
                </a:ext>
              </a:extLst>
            </p:cNvPr>
            <p:cNvSpPr/>
            <p:nvPr/>
          </p:nvSpPr>
          <p:spPr>
            <a:xfrm>
              <a:off x="1532709" y="2695205"/>
              <a:ext cx="2020388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C9D2AD1-C5F3-420B-9665-A791C316B652}"/>
                </a:ext>
              </a:extLst>
            </p:cNvPr>
            <p:cNvSpPr/>
            <p:nvPr/>
          </p:nvSpPr>
          <p:spPr>
            <a:xfrm>
              <a:off x="1529307" y="3425095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9F92A57-408D-4B87-A53B-AB6A75E6B501}"/>
                </a:ext>
              </a:extLst>
            </p:cNvPr>
            <p:cNvSpPr/>
            <p:nvPr/>
          </p:nvSpPr>
          <p:spPr>
            <a:xfrm>
              <a:off x="2527392" y="3425095"/>
              <a:ext cx="1025705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B961494-27EC-4549-967A-2CA61BE74ABA}"/>
                </a:ext>
              </a:extLst>
            </p:cNvPr>
            <p:cNvSpPr/>
            <p:nvPr/>
          </p:nvSpPr>
          <p:spPr>
            <a:xfrm>
              <a:off x="1529307" y="4158049"/>
              <a:ext cx="905691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43682735-AB0D-4753-AC18-FBF422F920AC}"/>
                </a:ext>
              </a:extLst>
            </p:cNvPr>
            <p:cNvSpPr/>
            <p:nvPr/>
          </p:nvSpPr>
          <p:spPr>
            <a:xfrm>
              <a:off x="2527392" y="4158049"/>
              <a:ext cx="1025705" cy="6139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BBC0A9B-6438-428E-BD31-7D8995003552}"/>
              </a:ext>
            </a:extLst>
          </p:cNvPr>
          <p:cNvCxnSpPr/>
          <p:nvPr/>
        </p:nvCxnSpPr>
        <p:spPr>
          <a:xfrm>
            <a:off x="4611189" y="1963783"/>
            <a:ext cx="567310" cy="0"/>
          </a:xfrm>
          <a:prstGeom prst="line">
            <a:avLst/>
          </a:prstGeom>
          <a:ln w="1905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7E15A77-497D-43C0-A0C7-32AB463F92F0}"/>
              </a:ext>
            </a:extLst>
          </p:cNvPr>
          <p:cNvSpPr/>
          <p:nvPr/>
        </p:nvSpPr>
        <p:spPr>
          <a:xfrm>
            <a:off x="5178499" y="1393388"/>
            <a:ext cx="2067032" cy="1406360"/>
          </a:xfrm>
          <a:prstGeom prst="roundRect">
            <a:avLst/>
          </a:prstGeom>
          <a:solidFill>
            <a:srgbClr val="2BAD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tx1"/>
                </a:solidFill>
              </a:rPr>
              <a:t>20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item(s)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6496DCA1-4404-4358-A9E4-E8EF76F19B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93059" y="3167390"/>
            <a:ext cx="2437912" cy="2437912"/>
          </a:xfrm>
          <a:prstGeom prst="rect">
            <a:avLst/>
          </a:prstGeom>
          <a:ln w="19050">
            <a:solidFill>
              <a:srgbClr val="2BADE3"/>
            </a:solidFill>
          </a:ln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48EFFE53-9B54-419C-A33E-53C4464C86DC}"/>
              </a:ext>
            </a:extLst>
          </p:cNvPr>
          <p:cNvSpPr txBox="1"/>
          <p:nvPr/>
        </p:nvSpPr>
        <p:spPr>
          <a:xfrm>
            <a:off x="4673065" y="5936448"/>
            <a:ext cx="2874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| Enter or Scan Barcode 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2FC09D7-D35C-4505-AF9D-55CC93C29E52}"/>
              </a:ext>
            </a:extLst>
          </p:cNvPr>
          <p:cNvCxnSpPr>
            <a:stCxn id="39" idx="2"/>
            <a:endCxn id="40" idx="0"/>
          </p:cNvCxnSpPr>
          <p:nvPr/>
        </p:nvCxnSpPr>
        <p:spPr>
          <a:xfrm>
            <a:off x="6212015" y="2799748"/>
            <a:ext cx="0" cy="367642"/>
          </a:xfrm>
          <a:prstGeom prst="line">
            <a:avLst/>
          </a:prstGeom>
          <a:ln w="1905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7BF5BFA-1CB1-46C4-B798-EB387A9FBB6B}"/>
              </a:ext>
            </a:extLst>
          </p:cNvPr>
          <p:cNvCxnSpPr>
            <a:stCxn id="40" idx="2"/>
          </p:cNvCxnSpPr>
          <p:nvPr/>
        </p:nvCxnSpPr>
        <p:spPr>
          <a:xfrm>
            <a:off x="6212015" y="5605302"/>
            <a:ext cx="0" cy="243639"/>
          </a:xfrm>
          <a:prstGeom prst="line">
            <a:avLst/>
          </a:prstGeom>
          <a:ln w="1905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740F9A8B-2945-4F2F-A18D-DCB441581D80}"/>
              </a:ext>
            </a:extLst>
          </p:cNvPr>
          <p:cNvSpPr/>
          <p:nvPr/>
        </p:nvSpPr>
        <p:spPr>
          <a:xfrm>
            <a:off x="8169346" y="5253771"/>
            <a:ext cx="1522806" cy="35153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88E6542-3C60-4963-847E-2089F079A01A}"/>
              </a:ext>
            </a:extLst>
          </p:cNvPr>
          <p:cNvSpPr txBox="1"/>
          <p:nvPr/>
        </p:nvSpPr>
        <p:spPr>
          <a:xfrm>
            <a:off x="8205048" y="5275647"/>
            <a:ext cx="14514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49494"/>
                </a:solidFill>
              </a:rPr>
              <a:t>39277026115647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EAB52AF-A8E8-4F0E-BEF0-66FBEAB9AED2}"/>
              </a:ext>
            </a:extLst>
          </p:cNvPr>
          <p:cNvSpPr txBox="1"/>
          <p:nvPr/>
        </p:nvSpPr>
        <p:spPr>
          <a:xfrm>
            <a:off x="7756295" y="3161886"/>
            <a:ext cx="2348907" cy="2031325"/>
          </a:xfrm>
          <a:prstGeom prst="rect">
            <a:avLst/>
          </a:prstGeom>
          <a:noFill/>
          <a:ln w="19050">
            <a:solidFill>
              <a:srgbClr val="2BADE3"/>
            </a:solidFill>
          </a:ln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949494"/>
                </a:solidFill>
              </a:rPr>
              <a:t>Chews - Ultimate Try Out Pack</a:t>
            </a:r>
          </a:p>
          <a:p>
            <a:endParaRPr lang="en-US" sz="1800" b="1" dirty="0">
              <a:solidFill>
                <a:srgbClr val="949494"/>
              </a:solidFill>
            </a:endParaRPr>
          </a:p>
          <a:p>
            <a:r>
              <a:rPr lang="en-US" sz="1800" b="1" dirty="0">
                <a:solidFill>
                  <a:srgbClr val="949494"/>
                </a:solidFill>
              </a:rPr>
              <a:t>9 Chews</a:t>
            </a:r>
          </a:p>
          <a:p>
            <a:endParaRPr lang="en-US" b="1" dirty="0">
              <a:solidFill>
                <a:srgbClr val="949494"/>
              </a:solidFill>
            </a:endParaRPr>
          </a:p>
          <a:p>
            <a:endParaRPr lang="en-US" sz="1800" b="1" dirty="0">
              <a:solidFill>
                <a:srgbClr val="949494"/>
              </a:solidFill>
            </a:endParaRPr>
          </a:p>
          <a:p>
            <a:endParaRPr lang="en-US" sz="1800" b="1" dirty="0">
              <a:solidFill>
                <a:srgbClr val="949494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78929C6-3429-46E3-92A7-3E516139442B}"/>
              </a:ext>
            </a:extLst>
          </p:cNvPr>
          <p:cNvSpPr/>
          <p:nvPr/>
        </p:nvSpPr>
        <p:spPr>
          <a:xfrm>
            <a:off x="600591" y="4226107"/>
            <a:ext cx="775494" cy="4778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679D4C6-84DE-4905-9049-D73F08B07AF1}"/>
              </a:ext>
            </a:extLst>
          </p:cNvPr>
          <p:cNvCxnSpPr/>
          <p:nvPr/>
        </p:nvCxnSpPr>
        <p:spPr>
          <a:xfrm>
            <a:off x="3682473" y="4437108"/>
            <a:ext cx="567310" cy="0"/>
          </a:xfrm>
          <a:prstGeom prst="line">
            <a:avLst/>
          </a:prstGeom>
          <a:ln w="1905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FF596E6-03F7-4774-AFA9-329732235A9E}"/>
              </a:ext>
            </a:extLst>
          </p:cNvPr>
          <p:cNvCxnSpPr/>
          <p:nvPr/>
        </p:nvCxnSpPr>
        <p:spPr>
          <a:xfrm flipV="1">
            <a:off x="4249783" y="1963783"/>
            <a:ext cx="361406" cy="2473325"/>
          </a:xfrm>
          <a:prstGeom prst="line">
            <a:avLst/>
          </a:prstGeom>
          <a:ln w="19050">
            <a:solidFill>
              <a:srgbClr val="2BAD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Arrow: Left 52">
            <a:extLst>
              <a:ext uri="{FF2B5EF4-FFF2-40B4-BE49-F238E27FC236}">
                <a16:creationId xmlns:a16="http://schemas.microsoft.com/office/drawing/2014/main" id="{EA3B21DD-C7EF-467E-8DB5-49F5D3979842}"/>
              </a:ext>
            </a:extLst>
          </p:cNvPr>
          <p:cNvSpPr/>
          <p:nvPr/>
        </p:nvSpPr>
        <p:spPr>
          <a:xfrm>
            <a:off x="3691884" y="4456620"/>
            <a:ext cx="567310" cy="379964"/>
          </a:xfrm>
          <a:prstGeom prst="leftArrow">
            <a:avLst/>
          </a:prstGeom>
          <a:solidFill>
            <a:srgbClr val="2BAD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4272FE9-5725-4C06-8E4F-17BED12E1B4A}"/>
              </a:ext>
            </a:extLst>
          </p:cNvPr>
          <p:cNvSpPr txBox="1"/>
          <p:nvPr/>
        </p:nvSpPr>
        <p:spPr>
          <a:xfrm>
            <a:off x="1469479" y="1509309"/>
            <a:ext cx="1025345" cy="338554"/>
          </a:xfrm>
          <a:prstGeom prst="rect">
            <a:avLst/>
          </a:prstGeom>
          <a:solidFill>
            <a:schemeClr val="bg1"/>
          </a:solidFill>
          <a:ln w="19050">
            <a:solidFill>
              <a:srgbClr val="2BADE3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Pod #12 B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0FC57DE3-CFAE-4EFE-AA5F-E0A210B1EBC1}"/>
              </a:ext>
            </a:extLst>
          </p:cNvPr>
          <p:cNvSpPr/>
          <p:nvPr/>
        </p:nvSpPr>
        <p:spPr>
          <a:xfrm>
            <a:off x="8021890" y="5848941"/>
            <a:ext cx="1489037" cy="54434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2BAD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Qty Override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1ABB16BB-D589-4BEF-B28E-BB1A7E0AF9C1}"/>
              </a:ext>
            </a:extLst>
          </p:cNvPr>
          <p:cNvSpPr/>
          <p:nvPr/>
        </p:nvSpPr>
        <p:spPr>
          <a:xfrm>
            <a:off x="1474866" y="6199476"/>
            <a:ext cx="1019958" cy="394687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7B71959-05F5-4AB5-B231-3A8402887FC1}"/>
              </a:ext>
            </a:extLst>
          </p:cNvPr>
          <p:cNvSpPr txBox="1"/>
          <p:nvPr/>
        </p:nvSpPr>
        <p:spPr>
          <a:xfrm>
            <a:off x="1559067" y="6239398"/>
            <a:ext cx="10199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Shortage</a:t>
            </a:r>
          </a:p>
        </p:txBody>
      </p:sp>
      <p:sp>
        <p:nvSpPr>
          <p:cNvPr id="58" name="Rectangle: Diagonal Corners Snipped 57">
            <a:extLst>
              <a:ext uri="{FF2B5EF4-FFF2-40B4-BE49-F238E27FC236}">
                <a16:creationId xmlns:a16="http://schemas.microsoft.com/office/drawing/2014/main" id="{DF989A97-7B99-42EA-9644-F7AE6173EEB9}"/>
              </a:ext>
            </a:extLst>
          </p:cNvPr>
          <p:cNvSpPr/>
          <p:nvPr/>
        </p:nvSpPr>
        <p:spPr>
          <a:xfrm>
            <a:off x="10677109" y="5250467"/>
            <a:ext cx="1212783" cy="603182"/>
          </a:xfrm>
          <a:prstGeom prst="snip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9CF8A98-6DBB-49B5-BA7A-C35C44330EA4}"/>
              </a:ext>
            </a:extLst>
          </p:cNvPr>
          <p:cNvSpPr txBox="1"/>
          <p:nvPr/>
        </p:nvSpPr>
        <p:spPr>
          <a:xfrm>
            <a:off x="10789346" y="5398169"/>
            <a:ext cx="10039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Change Bin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80A6BF5-F1BC-4610-93A0-E05B859CE1C3}"/>
              </a:ext>
            </a:extLst>
          </p:cNvPr>
          <p:cNvSpPr txBox="1"/>
          <p:nvPr/>
        </p:nvSpPr>
        <p:spPr>
          <a:xfrm>
            <a:off x="10699829" y="62615"/>
            <a:ext cx="1225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>
                    <a:lumMod val="75000"/>
                  </a:schemeClr>
                </a:solidFill>
              </a:rPr>
              <a:t>#JohnSmith</a:t>
            </a:r>
          </a:p>
        </p:txBody>
      </p:sp>
    </p:spTree>
    <p:extLst>
      <p:ext uri="{BB962C8B-B14F-4D97-AF65-F5344CB8AC3E}">
        <p14:creationId xmlns:p14="http://schemas.microsoft.com/office/powerpoint/2010/main" val="150946169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LightSeedRightStep">
      <a:dk1>
        <a:srgbClr val="000000"/>
      </a:dk1>
      <a:lt1>
        <a:srgbClr val="FFFFFF"/>
      </a:lt1>
      <a:dk2>
        <a:srgbClr val="36371F"/>
      </a:dk2>
      <a:lt2>
        <a:srgbClr val="E2E4E8"/>
      </a:lt2>
      <a:accent1>
        <a:srgbClr val="BC9E67"/>
      </a:accent1>
      <a:accent2>
        <a:srgbClr val="A2A75C"/>
      </a:accent2>
      <a:accent3>
        <a:srgbClr val="8EAB6F"/>
      </a:accent3>
      <a:accent4>
        <a:srgbClr val="6AB362"/>
      </a:accent4>
      <a:accent5>
        <a:srgbClr val="6CAF81"/>
      </a:accent5>
      <a:accent6>
        <a:srgbClr val="61B09B"/>
      </a:accent6>
      <a:hlink>
        <a:srgbClr val="6982AE"/>
      </a:hlink>
      <a:folHlink>
        <a:srgbClr val="7F7F7F"/>
      </a:folHlink>
    </a:clrScheme>
    <a:fontScheme name="Dividend">
      <a:maj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</TotalTime>
  <Words>703</Words>
  <Application>Microsoft Office PowerPoint</Application>
  <PresentationFormat>Widescreen</PresentationFormat>
  <Paragraphs>442</Paragraphs>
  <Slides>14</Slides>
  <Notes>5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Nova Light</vt:lpstr>
      <vt:lpstr>Calibri</vt:lpstr>
      <vt:lpstr>Calibri Light</vt:lpstr>
      <vt:lpstr>Wingdings 2</vt:lpstr>
      <vt:lpstr>DividendVTI</vt:lpstr>
      <vt:lpstr>Office Theme</vt:lpstr>
      <vt:lpstr>Liftians UI interface</vt:lpstr>
      <vt:lpstr>Login Screen</vt:lpstr>
      <vt:lpstr>Login Screen</vt:lpstr>
      <vt:lpstr>Sys Admin</vt:lpstr>
      <vt:lpstr>Main Menu</vt:lpstr>
      <vt:lpstr>Picking List</vt:lpstr>
      <vt:lpstr>Replenishment List</vt:lpstr>
      <vt:lpstr>Picking Operation</vt:lpstr>
      <vt:lpstr>Replenishment Operation</vt:lpstr>
      <vt:lpstr>Cycle Count</vt:lpstr>
      <vt:lpstr>Item Search</vt:lpstr>
      <vt:lpstr>Reports</vt:lpstr>
      <vt:lpstr>Settings</vt:lpstr>
      <vt:lpstr>Template 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Liftians UI Mockup</dc:title>
  <dc:creator>N B</dc:creator>
  <cp:lastModifiedBy>N B</cp:lastModifiedBy>
  <cp:revision>5</cp:revision>
  <dcterms:created xsi:type="dcterms:W3CDTF">2022-01-28T20:50:09Z</dcterms:created>
  <dcterms:modified xsi:type="dcterms:W3CDTF">2022-02-03T17:05:38Z</dcterms:modified>
</cp:coreProperties>
</file>